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19"/>
  </p:notesMasterIdLst>
  <p:sldIdLst>
    <p:sldId id="256" r:id="rId2"/>
    <p:sldId id="257" r:id="rId3"/>
    <p:sldId id="265" r:id="rId4"/>
    <p:sldId id="259" r:id="rId5"/>
    <p:sldId id="269" r:id="rId6"/>
    <p:sldId id="271" r:id="rId7"/>
    <p:sldId id="268" r:id="rId8"/>
    <p:sldId id="270" r:id="rId9"/>
    <p:sldId id="262" r:id="rId10"/>
    <p:sldId id="273" r:id="rId11"/>
    <p:sldId id="272" r:id="rId12"/>
    <p:sldId id="263" r:id="rId13"/>
    <p:sldId id="264" r:id="rId14"/>
    <p:sldId id="274" r:id="rId15"/>
    <p:sldId id="275" r:id="rId16"/>
    <p:sldId id="276" r:id="rId17"/>
    <p:sldId id="27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93" autoAdjust="0"/>
    <p:restoredTop sz="86469" autoAdjust="0"/>
  </p:normalViewPr>
  <p:slideViewPr>
    <p:cSldViewPr snapToGrid="0">
      <p:cViewPr varScale="1">
        <p:scale>
          <a:sx n="68" d="100"/>
          <a:sy n="68" d="100"/>
        </p:scale>
        <p:origin x="365" y="72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4327EC-A390-443A-9D52-B385EE49403F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71A917-B74A-4193-8FA9-337CB75513FA}">
      <dgm:prSet phldrT="[Text]"/>
      <dgm:spPr/>
      <dgm:t>
        <a:bodyPr/>
        <a:lstStyle/>
        <a:p>
          <a:r>
            <a:rPr lang="en-US" dirty="0"/>
            <a:t>Powder Deposition</a:t>
          </a:r>
        </a:p>
      </dgm:t>
    </dgm:pt>
    <dgm:pt modelId="{A4A5452A-B80B-4175-A0AB-28729C01AE35}" type="parTrans" cxnId="{213EF105-432B-4701-9E33-8130673E8918}">
      <dgm:prSet/>
      <dgm:spPr/>
      <dgm:t>
        <a:bodyPr/>
        <a:lstStyle/>
        <a:p>
          <a:endParaRPr lang="en-US"/>
        </a:p>
      </dgm:t>
    </dgm:pt>
    <dgm:pt modelId="{C208E0CF-AEC8-4A7E-B80D-4046913D111F}" type="sibTrans" cxnId="{213EF105-432B-4701-9E33-8130673E8918}">
      <dgm:prSet/>
      <dgm:spPr/>
      <dgm:t>
        <a:bodyPr/>
        <a:lstStyle/>
        <a:p>
          <a:endParaRPr lang="en-US"/>
        </a:p>
      </dgm:t>
    </dgm:pt>
    <dgm:pt modelId="{77518B2E-68D1-4235-8701-EDC6DC77B90D}">
      <dgm:prSet phldrT="[Text]"/>
      <dgm:spPr/>
      <dgm:t>
        <a:bodyPr/>
        <a:lstStyle/>
        <a:p>
          <a:r>
            <a:rPr lang="en-US" dirty="0"/>
            <a:t>Lasing</a:t>
          </a:r>
        </a:p>
      </dgm:t>
    </dgm:pt>
    <dgm:pt modelId="{2C4B2DCC-7179-49C6-AD41-ECBC2E85D8D6}" type="parTrans" cxnId="{90FFDA8B-3887-480E-AEED-906EB7F803C2}">
      <dgm:prSet/>
      <dgm:spPr/>
      <dgm:t>
        <a:bodyPr/>
        <a:lstStyle/>
        <a:p>
          <a:endParaRPr lang="en-US"/>
        </a:p>
      </dgm:t>
    </dgm:pt>
    <dgm:pt modelId="{461D406B-C9B3-4882-9ED9-2737E514698D}" type="sibTrans" cxnId="{90FFDA8B-3887-480E-AEED-906EB7F803C2}">
      <dgm:prSet/>
      <dgm:spPr/>
      <dgm:t>
        <a:bodyPr/>
        <a:lstStyle/>
        <a:p>
          <a:endParaRPr lang="en-US"/>
        </a:p>
      </dgm:t>
    </dgm:pt>
    <dgm:pt modelId="{4913A323-9F51-4EC4-BF69-3661DFF0859C}">
      <dgm:prSet phldrT="[Text]"/>
      <dgm:spPr/>
      <dgm:t>
        <a:bodyPr/>
        <a:lstStyle/>
        <a:p>
          <a:r>
            <a:rPr lang="en-US" dirty="0"/>
            <a:t>Solidification</a:t>
          </a:r>
        </a:p>
      </dgm:t>
    </dgm:pt>
    <dgm:pt modelId="{E1B74091-2C4F-4CDF-9CB9-68541BF6337B}" type="parTrans" cxnId="{C6D4AC1E-BF37-407C-BD5A-6B35E88EF2BE}">
      <dgm:prSet/>
      <dgm:spPr/>
      <dgm:t>
        <a:bodyPr/>
        <a:lstStyle/>
        <a:p>
          <a:endParaRPr lang="en-US"/>
        </a:p>
      </dgm:t>
    </dgm:pt>
    <dgm:pt modelId="{36F51E7A-376F-4A55-A21D-8ABF523EB91F}" type="sibTrans" cxnId="{C6D4AC1E-BF37-407C-BD5A-6B35E88EF2BE}">
      <dgm:prSet/>
      <dgm:spPr/>
      <dgm:t>
        <a:bodyPr/>
        <a:lstStyle/>
        <a:p>
          <a:endParaRPr lang="en-US"/>
        </a:p>
      </dgm:t>
    </dgm:pt>
    <dgm:pt modelId="{1F6AF264-DBED-43A6-91F2-4F0825F26C64}">
      <dgm:prSet phldrT="[Text]"/>
      <dgm:spPr/>
      <dgm:t>
        <a:bodyPr/>
        <a:lstStyle/>
        <a:p>
          <a:r>
            <a:rPr lang="en-US" dirty="0"/>
            <a:t>Platform Realignment</a:t>
          </a:r>
        </a:p>
      </dgm:t>
    </dgm:pt>
    <dgm:pt modelId="{67C90B80-1341-4887-894F-93768E7C990A}" type="parTrans" cxnId="{B6122611-CB5C-4F5F-98E7-42DE328C1F13}">
      <dgm:prSet/>
      <dgm:spPr/>
      <dgm:t>
        <a:bodyPr/>
        <a:lstStyle/>
        <a:p>
          <a:endParaRPr lang="en-US"/>
        </a:p>
      </dgm:t>
    </dgm:pt>
    <dgm:pt modelId="{1C05B419-45C2-42DE-B3AF-7FFD5B9583DE}" type="sibTrans" cxnId="{B6122611-CB5C-4F5F-98E7-42DE328C1F13}">
      <dgm:prSet/>
      <dgm:spPr/>
      <dgm:t>
        <a:bodyPr/>
        <a:lstStyle/>
        <a:p>
          <a:endParaRPr lang="en-US"/>
        </a:p>
      </dgm:t>
    </dgm:pt>
    <dgm:pt modelId="{C45CCE7F-6A04-4115-B596-2A9BAF462D2D}" type="pres">
      <dgm:prSet presAssocID="{D94327EC-A390-443A-9D52-B385EE49403F}" presName="cycle" presStyleCnt="0">
        <dgm:presLayoutVars>
          <dgm:dir/>
          <dgm:resizeHandles val="exact"/>
        </dgm:presLayoutVars>
      </dgm:prSet>
      <dgm:spPr/>
    </dgm:pt>
    <dgm:pt modelId="{A0DA70F9-7FA7-4CEB-81B3-D4DA8F037029}" type="pres">
      <dgm:prSet presAssocID="{A871A917-B74A-4193-8FA9-337CB75513FA}" presName="dummy" presStyleCnt="0"/>
      <dgm:spPr/>
    </dgm:pt>
    <dgm:pt modelId="{678AF204-A970-46B4-A29F-DB04395984D8}" type="pres">
      <dgm:prSet presAssocID="{A871A917-B74A-4193-8FA9-337CB75513FA}" presName="node" presStyleLbl="revTx" presStyleIdx="0" presStyleCnt="4">
        <dgm:presLayoutVars>
          <dgm:bulletEnabled val="1"/>
        </dgm:presLayoutVars>
      </dgm:prSet>
      <dgm:spPr/>
    </dgm:pt>
    <dgm:pt modelId="{8986EA32-6296-4854-94B8-F23DDC018D76}" type="pres">
      <dgm:prSet presAssocID="{C208E0CF-AEC8-4A7E-B80D-4046913D111F}" presName="sibTrans" presStyleLbl="node1" presStyleIdx="0" presStyleCnt="4"/>
      <dgm:spPr/>
    </dgm:pt>
    <dgm:pt modelId="{7C45C945-EA74-436A-BF15-B03E5F9B94DA}" type="pres">
      <dgm:prSet presAssocID="{77518B2E-68D1-4235-8701-EDC6DC77B90D}" presName="dummy" presStyleCnt="0"/>
      <dgm:spPr/>
    </dgm:pt>
    <dgm:pt modelId="{A06A06C7-764C-4A33-AA70-B9F37EFFC312}" type="pres">
      <dgm:prSet presAssocID="{77518B2E-68D1-4235-8701-EDC6DC77B90D}" presName="node" presStyleLbl="revTx" presStyleIdx="1" presStyleCnt="4">
        <dgm:presLayoutVars>
          <dgm:bulletEnabled val="1"/>
        </dgm:presLayoutVars>
      </dgm:prSet>
      <dgm:spPr/>
    </dgm:pt>
    <dgm:pt modelId="{373BF303-4E7D-4675-ABA2-C4DF002EC44E}" type="pres">
      <dgm:prSet presAssocID="{461D406B-C9B3-4882-9ED9-2737E514698D}" presName="sibTrans" presStyleLbl="node1" presStyleIdx="1" presStyleCnt="4"/>
      <dgm:spPr/>
    </dgm:pt>
    <dgm:pt modelId="{007C44C8-1248-4C25-B44B-A05DB6133E94}" type="pres">
      <dgm:prSet presAssocID="{4913A323-9F51-4EC4-BF69-3661DFF0859C}" presName="dummy" presStyleCnt="0"/>
      <dgm:spPr/>
    </dgm:pt>
    <dgm:pt modelId="{3F234112-3419-48E9-ACE9-A310DF678359}" type="pres">
      <dgm:prSet presAssocID="{4913A323-9F51-4EC4-BF69-3661DFF0859C}" presName="node" presStyleLbl="revTx" presStyleIdx="2" presStyleCnt="4">
        <dgm:presLayoutVars>
          <dgm:bulletEnabled val="1"/>
        </dgm:presLayoutVars>
      </dgm:prSet>
      <dgm:spPr/>
    </dgm:pt>
    <dgm:pt modelId="{AC851482-3C46-4075-8140-7BB7F2D0C1AC}" type="pres">
      <dgm:prSet presAssocID="{36F51E7A-376F-4A55-A21D-8ABF523EB91F}" presName="sibTrans" presStyleLbl="node1" presStyleIdx="2" presStyleCnt="4"/>
      <dgm:spPr/>
    </dgm:pt>
    <dgm:pt modelId="{75C1480C-B154-4767-A3EF-A1F05E11EF64}" type="pres">
      <dgm:prSet presAssocID="{1F6AF264-DBED-43A6-91F2-4F0825F26C64}" presName="dummy" presStyleCnt="0"/>
      <dgm:spPr/>
    </dgm:pt>
    <dgm:pt modelId="{6C7B34AA-D197-4EEC-B6F6-B9FB8F9C1C87}" type="pres">
      <dgm:prSet presAssocID="{1F6AF264-DBED-43A6-91F2-4F0825F26C64}" presName="node" presStyleLbl="revTx" presStyleIdx="3" presStyleCnt="4">
        <dgm:presLayoutVars>
          <dgm:bulletEnabled val="1"/>
        </dgm:presLayoutVars>
      </dgm:prSet>
      <dgm:spPr/>
    </dgm:pt>
    <dgm:pt modelId="{1837BC08-C27D-4367-B311-8FA6D4A0243C}" type="pres">
      <dgm:prSet presAssocID="{1C05B419-45C2-42DE-B3AF-7FFD5B9583DE}" presName="sibTrans" presStyleLbl="node1" presStyleIdx="3" presStyleCnt="4"/>
      <dgm:spPr/>
    </dgm:pt>
  </dgm:ptLst>
  <dgm:cxnLst>
    <dgm:cxn modelId="{213EF105-432B-4701-9E33-8130673E8918}" srcId="{D94327EC-A390-443A-9D52-B385EE49403F}" destId="{A871A917-B74A-4193-8FA9-337CB75513FA}" srcOrd="0" destOrd="0" parTransId="{A4A5452A-B80B-4175-A0AB-28729C01AE35}" sibTransId="{C208E0CF-AEC8-4A7E-B80D-4046913D111F}"/>
    <dgm:cxn modelId="{B6122611-CB5C-4F5F-98E7-42DE328C1F13}" srcId="{D94327EC-A390-443A-9D52-B385EE49403F}" destId="{1F6AF264-DBED-43A6-91F2-4F0825F26C64}" srcOrd="3" destOrd="0" parTransId="{67C90B80-1341-4887-894F-93768E7C990A}" sibTransId="{1C05B419-45C2-42DE-B3AF-7FFD5B9583DE}"/>
    <dgm:cxn modelId="{C6D4AC1E-BF37-407C-BD5A-6B35E88EF2BE}" srcId="{D94327EC-A390-443A-9D52-B385EE49403F}" destId="{4913A323-9F51-4EC4-BF69-3661DFF0859C}" srcOrd="2" destOrd="0" parTransId="{E1B74091-2C4F-4CDF-9CB9-68541BF6337B}" sibTransId="{36F51E7A-376F-4A55-A21D-8ABF523EB91F}"/>
    <dgm:cxn modelId="{8E268B26-55B9-4470-BB5A-7908B817F8DB}" type="presOf" srcId="{77518B2E-68D1-4235-8701-EDC6DC77B90D}" destId="{A06A06C7-764C-4A33-AA70-B9F37EFFC312}" srcOrd="0" destOrd="0" presId="urn:microsoft.com/office/officeart/2005/8/layout/cycle1"/>
    <dgm:cxn modelId="{F69D355E-E13C-46B8-B159-A030A12AB284}" type="presOf" srcId="{D94327EC-A390-443A-9D52-B385EE49403F}" destId="{C45CCE7F-6A04-4115-B596-2A9BAF462D2D}" srcOrd="0" destOrd="0" presId="urn:microsoft.com/office/officeart/2005/8/layout/cycle1"/>
    <dgm:cxn modelId="{8A116268-8EC2-46F4-B37C-CD41F7B84E89}" type="presOf" srcId="{C208E0CF-AEC8-4A7E-B80D-4046913D111F}" destId="{8986EA32-6296-4854-94B8-F23DDC018D76}" srcOrd="0" destOrd="0" presId="urn:microsoft.com/office/officeart/2005/8/layout/cycle1"/>
    <dgm:cxn modelId="{0FAA4B70-9801-4076-81A8-9946E6BD52FD}" type="presOf" srcId="{36F51E7A-376F-4A55-A21D-8ABF523EB91F}" destId="{AC851482-3C46-4075-8140-7BB7F2D0C1AC}" srcOrd="0" destOrd="0" presId="urn:microsoft.com/office/officeart/2005/8/layout/cycle1"/>
    <dgm:cxn modelId="{3762627E-8294-4972-AE29-F2AC0486515F}" type="presOf" srcId="{461D406B-C9B3-4882-9ED9-2737E514698D}" destId="{373BF303-4E7D-4675-ABA2-C4DF002EC44E}" srcOrd="0" destOrd="0" presId="urn:microsoft.com/office/officeart/2005/8/layout/cycle1"/>
    <dgm:cxn modelId="{90FFDA8B-3887-480E-AEED-906EB7F803C2}" srcId="{D94327EC-A390-443A-9D52-B385EE49403F}" destId="{77518B2E-68D1-4235-8701-EDC6DC77B90D}" srcOrd="1" destOrd="0" parTransId="{2C4B2DCC-7179-49C6-AD41-ECBC2E85D8D6}" sibTransId="{461D406B-C9B3-4882-9ED9-2737E514698D}"/>
    <dgm:cxn modelId="{B4679C94-144F-42F3-B982-6B0935AC2E7C}" type="presOf" srcId="{1C05B419-45C2-42DE-B3AF-7FFD5B9583DE}" destId="{1837BC08-C27D-4367-B311-8FA6D4A0243C}" srcOrd="0" destOrd="0" presId="urn:microsoft.com/office/officeart/2005/8/layout/cycle1"/>
    <dgm:cxn modelId="{3DAA7BA8-C6EF-49CE-A9F4-C2AECBD45A06}" type="presOf" srcId="{A871A917-B74A-4193-8FA9-337CB75513FA}" destId="{678AF204-A970-46B4-A29F-DB04395984D8}" srcOrd="0" destOrd="0" presId="urn:microsoft.com/office/officeart/2005/8/layout/cycle1"/>
    <dgm:cxn modelId="{E965AEB0-D6A7-42E4-8D08-A36EB8BADF3E}" type="presOf" srcId="{4913A323-9F51-4EC4-BF69-3661DFF0859C}" destId="{3F234112-3419-48E9-ACE9-A310DF678359}" srcOrd="0" destOrd="0" presId="urn:microsoft.com/office/officeart/2005/8/layout/cycle1"/>
    <dgm:cxn modelId="{916241C8-9AE7-46FB-853F-C0F23B5226FA}" type="presOf" srcId="{1F6AF264-DBED-43A6-91F2-4F0825F26C64}" destId="{6C7B34AA-D197-4EEC-B6F6-B9FB8F9C1C87}" srcOrd="0" destOrd="0" presId="urn:microsoft.com/office/officeart/2005/8/layout/cycle1"/>
    <dgm:cxn modelId="{4F27808D-5BD1-4504-936D-334134547E44}" type="presParOf" srcId="{C45CCE7F-6A04-4115-B596-2A9BAF462D2D}" destId="{A0DA70F9-7FA7-4CEB-81B3-D4DA8F037029}" srcOrd="0" destOrd="0" presId="urn:microsoft.com/office/officeart/2005/8/layout/cycle1"/>
    <dgm:cxn modelId="{E79774BB-8547-4BF4-B9F9-2BF11904E448}" type="presParOf" srcId="{C45CCE7F-6A04-4115-B596-2A9BAF462D2D}" destId="{678AF204-A970-46B4-A29F-DB04395984D8}" srcOrd="1" destOrd="0" presId="urn:microsoft.com/office/officeart/2005/8/layout/cycle1"/>
    <dgm:cxn modelId="{900757E2-8A47-4893-A47C-3CE34BA33BB3}" type="presParOf" srcId="{C45CCE7F-6A04-4115-B596-2A9BAF462D2D}" destId="{8986EA32-6296-4854-94B8-F23DDC018D76}" srcOrd="2" destOrd="0" presId="urn:microsoft.com/office/officeart/2005/8/layout/cycle1"/>
    <dgm:cxn modelId="{E9E52129-03C0-4ADD-8F21-8616F5F1B53F}" type="presParOf" srcId="{C45CCE7F-6A04-4115-B596-2A9BAF462D2D}" destId="{7C45C945-EA74-436A-BF15-B03E5F9B94DA}" srcOrd="3" destOrd="0" presId="urn:microsoft.com/office/officeart/2005/8/layout/cycle1"/>
    <dgm:cxn modelId="{2BF43CC1-BF8C-4CA1-9675-9820B0E88A49}" type="presParOf" srcId="{C45CCE7F-6A04-4115-B596-2A9BAF462D2D}" destId="{A06A06C7-764C-4A33-AA70-B9F37EFFC312}" srcOrd="4" destOrd="0" presId="urn:microsoft.com/office/officeart/2005/8/layout/cycle1"/>
    <dgm:cxn modelId="{A0D25BCA-6DF4-4800-8305-81F94663FF31}" type="presParOf" srcId="{C45CCE7F-6A04-4115-B596-2A9BAF462D2D}" destId="{373BF303-4E7D-4675-ABA2-C4DF002EC44E}" srcOrd="5" destOrd="0" presId="urn:microsoft.com/office/officeart/2005/8/layout/cycle1"/>
    <dgm:cxn modelId="{CEF05FC1-1A5F-47D6-8A4D-E95DFC6124C7}" type="presParOf" srcId="{C45CCE7F-6A04-4115-B596-2A9BAF462D2D}" destId="{007C44C8-1248-4C25-B44B-A05DB6133E94}" srcOrd="6" destOrd="0" presId="urn:microsoft.com/office/officeart/2005/8/layout/cycle1"/>
    <dgm:cxn modelId="{89D08B48-C4D0-4CB5-A599-19E784F818B2}" type="presParOf" srcId="{C45CCE7F-6A04-4115-B596-2A9BAF462D2D}" destId="{3F234112-3419-48E9-ACE9-A310DF678359}" srcOrd="7" destOrd="0" presId="urn:microsoft.com/office/officeart/2005/8/layout/cycle1"/>
    <dgm:cxn modelId="{2F345BC5-19D4-4508-B0C7-A3E15834AB5A}" type="presParOf" srcId="{C45CCE7F-6A04-4115-B596-2A9BAF462D2D}" destId="{AC851482-3C46-4075-8140-7BB7F2D0C1AC}" srcOrd="8" destOrd="0" presId="urn:microsoft.com/office/officeart/2005/8/layout/cycle1"/>
    <dgm:cxn modelId="{42DFE36F-C02D-4493-8CF4-6D20E308EDFA}" type="presParOf" srcId="{C45CCE7F-6A04-4115-B596-2A9BAF462D2D}" destId="{75C1480C-B154-4767-A3EF-A1F05E11EF64}" srcOrd="9" destOrd="0" presId="urn:microsoft.com/office/officeart/2005/8/layout/cycle1"/>
    <dgm:cxn modelId="{DEC1BC1C-0AB6-473B-8304-7829FAC760CA}" type="presParOf" srcId="{C45CCE7F-6A04-4115-B596-2A9BAF462D2D}" destId="{6C7B34AA-D197-4EEC-B6F6-B9FB8F9C1C87}" srcOrd="10" destOrd="0" presId="urn:microsoft.com/office/officeart/2005/8/layout/cycle1"/>
    <dgm:cxn modelId="{20E78FF9-27EC-439A-B879-31D4B8582067}" type="presParOf" srcId="{C45CCE7F-6A04-4115-B596-2A9BAF462D2D}" destId="{1837BC08-C27D-4367-B311-8FA6D4A0243C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26AF240-98B0-4CA0-8880-1854E05ACA42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C132BB6-EF41-466B-BD27-8542E279A4D0}">
      <dgm:prSet phldrT="[Text]"/>
      <dgm:spPr/>
      <dgm:t>
        <a:bodyPr/>
        <a:lstStyle/>
        <a:p>
          <a:r>
            <a:rPr lang="en-US" dirty="0"/>
            <a:t>Material</a:t>
          </a:r>
        </a:p>
      </dgm:t>
    </dgm:pt>
    <dgm:pt modelId="{3887339A-E0F4-4356-9D4F-331DBAAA8ABC}" type="parTrans" cxnId="{704CFA05-2ECE-41D1-A50B-90DE4EF5CC31}">
      <dgm:prSet/>
      <dgm:spPr/>
      <dgm:t>
        <a:bodyPr/>
        <a:lstStyle/>
        <a:p>
          <a:endParaRPr lang="en-US"/>
        </a:p>
      </dgm:t>
    </dgm:pt>
    <dgm:pt modelId="{7FC35E56-C96C-40FD-98E4-71EEDF720F22}" type="sibTrans" cxnId="{704CFA05-2ECE-41D1-A50B-90DE4EF5CC31}">
      <dgm:prSet/>
      <dgm:spPr/>
      <dgm:t>
        <a:bodyPr/>
        <a:lstStyle/>
        <a:p>
          <a:endParaRPr lang="en-US"/>
        </a:p>
      </dgm:t>
    </dgm:pt>
    <dgm:pt modelId="{55ECFDD7-2457-49A2-B1E1-18A207AA1CFA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Thermal Stress &amp; Distortion</a:t>
          </a:r>
        </a:p>
      </dgm:t>
    </dgm:pt>
    <dgm:pt modelId="{0C938F2E-A3F7-443B-8EA2-EBFF7C581AB4}" type="parTrans" cxnId="{88B59C9B-6735-49C5-A59F-2C134A2437CE}">
      <dgm:prSet/>
      <dgm:spPr/>
      <dgm:t>
        <a:bodyPr/>
        <a:lstStyle/>
        <a:p>
          <a:endParaRPr lang="en-US"/>
        </a:p>
      </dgm:t>
    </dgm:pt>
    <dgm:pt modelId="{58092F72-17EF-4E94-8E4F-A5ABDE8238FA}" type="sibTrans" cxnId="{88B59C9B-6735-49C5-A59F-2C134A2437CE}">
      <dgm:prSet/>
      <dgm:spPr/>
      <dgm:t>
        <a:bodyPr/>
        <a:lstStyle/>
        <a:p>
          <a:endParaRPr lang="en-US"/>
        </a:p>
      </dgm:t>
    </dgm:pt>
    <dgm:pt modelId="{CD044E4B-99BD-433C-9A09-9085445D5200}">
      <dgm:prSet phldrT="[Text]"/>
      <dgm:spPr/>
      <dgm:t>
        <a:bodyPr/>
        <a:lstStyle/>
        <a:p>
          <a:r>
            <a:rPr lang="en-US" dirty="0"/>
            <a:t>User-Based</a:t>
          </a:r>
        </a:p>
      </dgm:t>
    </dgm:pt>
    <dgm:pt modelId="{0A086CF6-FFAE-4085-A6A4-2D561EDC93CB}" type="parTrans" cxnId="{A27CE7CB-A86B-4E76-9246-188A2CB48892}">
      <dgm:prSet/>
      <dgm:spPr/>
      <dgm:t>
        <a:bodyPr/>
        <a:lstStyle/>
        <a:p>
          <a:endParaRPr lang="en-US"/>
        </a:p>
      </dgm:t>
    </dgm:pt>
    <dgm:pt modelId="{3E4A46EE-9774-4B17-B592-A05E78E67D07}" type="sibTrans" cxnId="{A27CE7CB-A86B-4E76-9246-188A2CB48892}">
      <dgm:prSet/>
      <dgm:spPr/>
      <dgm:t>
        <a:bodyPr/>
        <a:lstStyle/>
        <a:p>
          <a:endParaRPr lang="en-US"/>
        </a:p>
      </dgm:t>
    </dgm:pt>
    <dgm:pt modelId="{1646A9D3-325B-4F96-B1F5-13A44BC9D512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Machine Calibration &amp; Maintenance</a:t>
          </a:r>
        </a:p>
      </dgm:t>
    </dgm:pt>
    <dgm:pt modelId="{9C0C91B0-4130-4678-80E3-DD0FC9A7E080}" type="parTrans" cxnId="{9AB10F3D-6E89-463F-8A2F-7292FD96FBAB}">
      <dgm:prSet/>
      <dgm:spPr/>
      <dgm:t>
        <a:bodyPr/>
        <a:lstStyle/>
        <a:p>
          <a:endParaRPr lang="en-US"/>
        </a:p>
      </dgm:t>
    </dgm:pt>
    <dgm:pt modelId="{8EB8309A-F531-4345-9B3D-7572CFD1BF9D}" type="sibTrans" cxnId="{9AB10F3D-6E89-463F-8A2F-7292FD96FBAB}">
      <dgm:prSet/>
      <dgm:spPr/>
      <dgm:t>
        <a:bodyPr/>
        <a:lstStyle/>
        <a:p>
          <a:endParaRPr lang="en-US"/>
        </a:p>
      </dgm:t>
    </dgm:pt>
    <dgm:pt modelId="{0151BF15-360A-4015-8192-63583D3AAD6E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Environmental Conditions</a:t>
          </a:r>
        </a:p>
      </dgm:t>
    </dgm:pt>
    <dgm:pt modelId="{C676A7E5-CD52-491F-A50E-8A34EF4A7FCE}" type="parTrans" cxnId="{4C554AD4-8DC9-4FB6-9599-7057BC01F4CF}">
      <dgm:prSet/>
      <dgm:spPr/>
      <dgm:t>
        <a:bodyPr/>
        <a:lstStyle/>
        <a:p>
          <a:endParaRPr lang="en-US"/>
        </a:p>
      </dgm:t>
    </dgm:pt>
    <dgm:pt modelId="{5A365229-0455-47CA-ACC8-CD9D45F5BEA7}" type="sibTrans" cxnId="{4C554AD4-8DC9-4FB6-9599-7057BC01F4CF}">
      <dgm:prSet/>
      <dgm:spPr/>
      <dgm:t>
        <a:bodyPr/>
        <a:lstStyle/>
        <a:p>
          <a:endParaRPr lang="en-US"/>
        </a:p>
      </dgm:t>
    </dgm:pt>
    <dgm:pt modelId="{713593D7-FD97-4149-8E39-6123FE2B8C0B}">
      <dgm:prSet phldrT="[Text]"/>
      <dgm:spPr/>
      <dgm:t>
        <a:bodyPr/>
        <a:lstStyle/>
        <a:p>
          <a:r>
            <a:rPr lang="en-US" dirty="0"/>
            <a:t>Design-Based</a:t>
          </a:r>
        </a:p>
      </dgm:t>
    </dgm:pt>
    <dgm:pt modelId="{EFD6ED10-6A31-47BF-9B28-6C5D84AB6BBB}" type="parTrans" cxnId="{80344A4B-B2CE-4915-B197-73ADA5CBD53E}">
      <dgm:prSet/>
      <dgm:spPr/>
      <dgm:t>
        <a:bodyPr/>
        <a:lstStyle/>
        <a:p>
          <a:endParaRPr lang="en-US"/>
        </a:p>
      </dgm:t>
    </dgm:pt>
    <dgm:pt modelId="{3CCECE31-D59E-40CB-B79D-CE66D75606DB}" type="sibTrans" cxnId="{80344A4B-B2CE-4915-B197-73ADA5CBD53E}">
      <dgm:prSet/>
      <dgm:spPr/>
      <dgm:t>
        <a:bodyPr/>
        <a:lstStyle/>
        <a:p>
          <a:endParaRPr lang="en-US"/>
        </a:p>
      </dgm:t>
    </dgm:pt>
    <dgm:pt modelId="{99269542-4F29-47B5-A9B9-43ABDF432A85}">
      <dgm:prSet/>
      <dgm:spPr/>
      <dgm:t>
        <a:bodyPr/>
        <a:lstStyle/>
        <a:p>
          <a:endParaRPr lang="en-US" dirty="0"/>
        </a:p>
      </dgm:t>
    </dgm:pt>
    <dgm:pt modelId="{C04E6196-ECE6-4780-87FD-3744785E2EA6}" type="parTrans" cxnId="{43B32551-96E0-424B-85DD-8B140800583F}">
      <dgm:prSet/>
      <dgm:spPr/>
      <dgm:t>
        <a:bodyPr/>
        <a:lstStyle/>
        <a:p>
          <a:endParaRPr lang="en-US"/>
        </a:p>
      </dgm:t>
    </dgm:pt>
    <dgm:pt modelId="{E68DE8A8-A659-41ED-B73A-BA44117184EA}" type="sibTrans" cxnId="{43B32551-96E0-424B-85DD-8B140800583F}">
      <dgm:prSet/>
      <dgm:spPr/>
      <dgm:t>
        <a:bodyPr/>
        <a:lstStyle/>
        <a:p>
          <a:endParaRPr lang="en-US"/>
        </a:p>
      </dgm:t>
    </dgm:pt>
    <dgm:pt modelId="{B1004679-2387-4497-9F8B-582D70CF01E3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Powder Material Inconsistencies</a:t>
          </a:r>
        </a:p>
      </dgm:t>
    </dgm:pt>
    <dgm:pt modelId="{41DE33AF-AE25-4932-B821-83C65CFB4FC9}" type="parTrans" cxnId="{B7FD0810-F3F3-4E73-8716-E203CCBCE377}">
      <dgm:prSet/>
      <dgm:spPr/>
      <dgm:t>
        <a:bodyPr/>
        <a:lstStyle/>
        <a:p>
          <a:endParaRPr lang="en-US"/>
        </a:p>
      </dgm:t>
    </dgm:pt>
    <dgm:pt modelId="{1875F7F1-B12E-4520-8BAE-5165A8D4BF8A}" type="sibTrans" cxnId="{B7FD0810-F3F3-4E73-8716-E203CCBCE377}">
      <dgm:prSet/>
      <dgm:spPr/>
      <dgm:t>
        <a:bodyPr/>
        <a:lstStyle/>
        <a:p>
          <a:endParaRPr lang="en-US"/>
        </a:p>
      </dgm:t>
    </dgm:pt>
    <dgm:pt modelId="{F43A7682-06CA-4163-B7AC-176C1D26B096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Post-Processing Techniques</a:t>
          </a:r>
        </a:p>
      </dgm:t>
    </dgm:pt>
    <dgm:pt modelId="{9F4B1B3A-F7BB-4DBA-BC7B-485B0679F1E0}" type="parTrans" cxnId="{8C484947-0570-4368-959E-68E8B5668E44}">
      <dgm:prSet/>
      <dgm:spPr/>
      <dgm:t>
        <a:bodyPr/>
        <a:lstStyle/>
        <a:p>
          <a:endParaRPr lang="en-US"/>
        </a:p>
      </dgm:t>
    </dgm:pt>
    <dgm:pt modelId="{B5DCA32B-A3F8-4269-9E89-3F89056ED50E}" type="sibTrans" cxnId="{8C484947-0570-4368-959E-68E8B5668E44}">
      <dgm:prSet/>
      <dgm:spPr/>
      <dgm:t>
        <a:bodyPr/>
        <a:lstStyle/>
        <a:p>
          <a:endParaRPr lang="en-US"/>
        </a:p>
      </dgm:t>
    </dgm:pt>
    <dgm:pt modelId="{AE16878B-5B5A-4067-B4E9-B6B9DA391420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Support Structure Implementation</a:t>
          </a:r>
        </a:p>
      </dgm:t>
    </dgm:pt>
    <dgm:pt modelId="{ADCAD343-4B86-49C3-B5C1-D2A950BA30A0}" type="parTrans" cxnId="{1F3BCD3E-E3D6-4F0B-962D-63AC8117FC53}">
      <dgm:prSet/>
      <dgm:spPr/>
      <dgm:t>
        <a:bodyPr/>
        <a:lstStyle/>
        <a:p>
          <a:endParaRPr lang="en-US"/>
        </a:p>
      </dgm:t>
    </dgm:pt>
    <dgm:pt modelId="{4A3F491B-A4C5-4DCB-AC77-B6A2A7146C9D}" type="sibTrans" cxnId="{1F3BCD3E-E3D6-4F0B-962D-63AC8117FC53}">
      <dgm:prSet/>
      <dgm:spPr/>
      <dgm:t>
        <a:bodyPr/>
        <a:lstStyle/>
        <a:p>
          <a:endParaRPr lang="en-US"/>
        </a:p>
      </dgm:t>
    </dgm:pt>
    <dgm:pt modelId="{F98A7DBF-8614-442B-9E46-6D038A662847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Laser Power Fluctuations</a:t>
          </a:r>
        </a:p>
      </dgm:t>
    </dgm:pt>
    <dgm:pt modelId="{D7A9F746-286F-4064-A2DE-CB971B0A386F}" type="parTrans" cxnId="{C7D71766-5AC6-47FC-84DA-C2FDF001954C}">
      <dgm:prSet/>
      <dgm:spPr/>
    </dgm:pt>
    <dgm:pt modelId="{C0EBE044-6075-4B13-AFE0-100F09271B19}" type="sibTrans" cxnId="{C7D71766-5AC6-47FC-84DA-C2FDF001954C}">
      <dgm:prSet/>
      <dgm:spPr/>
    </dgm:pt>
    <dgm:pt modelId="{8D78A86B-5BD2-4827-8B29-B4B95E1C401D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Build Plate Adhesion</a:t>
          </a:r>
        </a:p>
      </dgm:t>
    </dgm:pt>
    <dgm:pt modelId="{C5BF27CF-6FE5-4A12-B335-C0CDA7D67715}" type="parTrans" cxnId="{3B6AA8FE-85F2-41E6-95F4-AF1C12F0BA50}">
      <dgm:prSet/>
      <dgm:spPr/>
    </dgm:pt>
    <dgm:pt modelId="{84660FFB-08F5-4C4A-8225-3F4856683087}" type="sibTrans" cxnId="{3B6AA8FE-85F2-41E6-95F4-AF1C12F0BA50}">
      <dgm:prSet/>
      <dgm:spPr/>
    </dgm:pt>
    <dgm:pt modelId="{2D92DCE1-33B5-451E-B080-04F970449B71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Slicer Settings</a:t>
          </a:r>
        </a:p>
      </dgm:t>
    </dgm:pt>
    <dgm:pt modelId="{B00459F0-F9E6-40CA-BB7E-ECEC31ECE515}" type="parTrans" cxnId="{2C4D42F5-0939-4BAA-80A1-9B174898E8C5}">
      <dgm:prSet/>
      <dgm:spPr/>
    </dgm:pt>
    <dgm:pt modelId="{2AA173F1-55BB-4D54-A542-3D4A88272719}" type="sibTrans" cxnId="{2C4D42F5-0939-4BAA-80A1-9B174898E8C5}">
      <dgm:prSet/>
      <dgm:spPr/>
    </dgm:pt>
    <dgm:pt modelId="{EFD94892-935E-4B8C-83FB-936928D18958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Software, Firmware, Hardware (SFH) Limitations</a:t>
          </a:r>
        </a:p>
      </dgm:t>
    </dgm:pt>
    <dgm:pt modelId="{5C2A3D40-0097-481E-8352-7E7F1F29F0F8}" type="parTrans" cxnId="{371A62C6-A060-43B2-944B-4CCF7CB85D03}">
      <dgm:prSet/>
      <dgm:spPr/>
      <dgm:t>
        <a:bodyPr/>
        <a:lstStyle/>
        <a:p>
          <a:endParaRPr lang="en-US"/>
        </a:p>
      </dgm:t>
    </dgm:pt>
    <dgm:pt modelId="{DF83723E-11EA-496B-86D2-EE4A930F6A5E}" type="sibTrans" cxnId="{371A62C6-A060-43B2-944B-4CCF7CB85D03}">
      <dgm:prSet/>
      <dgm:spPr/>
      <dgm:t>
        <a:bodyPr/>
        <a:lstStyle/>
        <a:p>
          <a:endParaRPr lang="en-US"/>
        </a:p>
      </dgm:t>
    </dgm:pt>
    <dgm:pt modelId="{113E4983-B217-488D-812F-74275FA8AC67}">
      <dgm:prSet phldrT="[Text]"/>
      <dgm:spPr/>
      <dgm:t>
        <a:bodyPr/>
        <a:lstStyle/>
        <a:p>
          <a:pPr>
            <a:buFont typeface="+mj-lt"/>
            <a:buAutoNum type="arabicPeriod"/>
          </a:pPr>
          <a:endParaRPr lang="en-US" dirty="0"/>
        </a:p>
      </dgm:t>
    </dgm:pt>
    <dgm:pt modelId="{B59A88B2-2A7F-4423-9702-A8F7D349EC76}" type="parTrans" cxnId="{9E986699-16D9-43B1-8732-311457068069}">
      <dgm:prSet/>
      <dgm:spPr/>
    </dgm:pt>
    <dgm:pt modelId="{C46E749D-831F-458B-9E98-814C536E4E2C}" type="sibTrans" cxnId="{9E986699-16D9-43B1-8732-311457068069}">
      <dgm:prSet/>
      <dgm:spPr/>
    </dgm:pt>
    <dgm:pt modelId="{0FCF7898-6545-4308-82EB-22592E889FE9}" type="pres">
      <dgm:prSet presAssocID="{226AF240-98B0-4CA0-8880-1854E05ACA42}" presName="Name0" presStyleCnt="0">
        <dgm:presLayoutVars>
          <dgm:dir/>
          <dgm:animLvl val="lvl"/>
          <dgm:resizeHandles val="exact"/>
        </dgm:presLayoutVars>
      </dgm:prSet>
      <dgm:spPr/>
    </dgm:pt>
    <dgm:pt modelId="{76055851-D711-4DB5-8F52-B6BA39615B35}" type="pres">
      <dgm:prSet presAssocID="{5C132BB6-EF41-466B-BD27-8542E279A4D0}" presName="composite" presStyleCnt="0"/>
      <dgm:spPr/>
    </dgm:pt>
    <dgm:pt modelId="{4022D309-EF38-41B3-9657-5C9F66D90DF0}" type="pres">
      <dgm:prSet presAssocID="{5C132BB6-EF41-466B-BD27-8542E279A4D0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DF96C0A7-C51F-46A9-B981-281980DE1923}" type="pres">
      <dgm:prSet presAssocID="{5C132BB6-EF41-466B-BD27-8542E279A4D0}" presName="desTx" presStyleLbl="alignAccFollowNode1" presStyleIdx="0" presStyleCnt="3">
        <dgm:presLayoutVars>
          <dgm:bulletEnabled val="1"/>
        </dgm:presLayoutVars>
      </dgm:prSet>
      <dgm:spPr/>
    </dgm:pt>
    <dgm:pt modelId="{A3B200AE-B2DB-43BC-B085-7FAA0A72DA47}" type="pres">
      <dgm:prSet presAssocID="{7FC35E56-C96C-40FD-98E4-71EEDF720F22}" presName="space" presStyleCnt="0"/>
      <dgm:spPr/>
    </dgm:pt>
    <dgm:pt modelId="{F868A32B-81FA-4074-B402-DD93C1AFEB72}" type="pres">
      <dgm:prSet presAssocID="{CD044E4B-99BD-433C-9A09-9085445D5200}" presName="composite" presStyleCnt="0"/>
      <dgm:spPr/>
    </dgm:pt>
    <dgm:pt modelId="{47BD0D79-E7D6-4472-B3EB-200CFFEB8760}" type="pres">
      <dgm:prSet presAssocID="{CD044E4B-99BD-433C-9A09-9085445D5200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7F93E3AD-F8DA-4B6D-8F34-42DF37A79C17}" type="pres">
      <dgm:prSet presAssocID="{CD044E4B-99BD-433C-9A09-9085445D5200}" presName="desTx" presStyleLbl="alignAccFollowNode1" presStyleIdx="1" presStyleCnt="3">
        <dgm:presLayoutVars>
          <dgm:bulletEnabled val="1"/>
        </dgm:presLayoutVars>
      </dgm:prSet>
      <dgm:spPr/>
    </dgm:pt>
    <dgm:pt modelId="{B37EE7BD-FA36-4905-9054-47872C8CBD8F}" type="pres">
      <dgm:prSet presAssocID="{3E4A46EE-9774-4B17-B592-A05E78E67D07}" presName="space" presStyleCnt="0"/>
      <dgm:spPr/>
    </dgm:pt>
    <dgm:pt modelId="{40C306B4-87A4-4EC0-A34A-E9984AB702E1}" type="pres">
      <dgm:prSet presAssocID="{713593D7-FD97-4149-8E39-6123FE2B8C0B}" presName="composite" presStyleCnt="0"/>
      <dgm:spPr/>
    </dgm:pt>
    <dgm:pt modelId="{E52A5610-0104-48BB-9B20-AEBCEE66F761}" type="pres">
      <dgm:prSet presAssocID="{713593D7-FD97-4149-8E39-6123FE2B8C0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ED4F4A6A-9A33-425A-8118-155FEA7B34F3}" type="pres">
      <dgm:prSet presAssocID="{713593D7-FD97-4149-8E39-6123FE2B8C0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704CFA05-2ECE-41D1-A50B-90DE4EF5CC31}" srcId="{226AF240-98B0-4CA0-8880-1854E05ACA42}" destId="{5C132BB6-EF41-466B-BD27-8542E279A4D0}" srcOrd="0" destOrd="0" parTransId="{3887339A-E0F4-4356-9D4F-331DBAAA8ABC}" sibTransId="{7FC35E56-C96C-40FD-98E4-71EEDF720F22}"/>
    <dgm:cxn modelId="{526A8708-53A8-44AE-8003-6CBCCB232385}" type="presOf" srcId="{CD044E4B-99BD-433C-9A09-9085445D5200}" destId="{47BD0D79-E7D6-4472-B3EB-200CFFEB8760}" srcOrd="0" destOrd="0" presId="urn:microsoft.com/office/officeart/2005/8/layout/hList1"/>
    <dgm:cxn modelId="{B7FD0810-F3F3-4E73-8716-E203CCBCE377}" srcId="{5C132BB6-EF41-466B-BD27-8542E279A4D0}" destId="{B1004679-2387-4497-9F8B-582D70CF01E3}" srcOrd="1" destOrd="0" parTransId="{41DE33AF-AE25-4932-B821-83C65CFB4FC9}" sibTransId="{1875F7F1-B12E-4520-8BAE-5165A8D4BF8A}"/>
    <dgm:cxn modelId="{B6EF4B1D-A3C8-47DC-89A9-E6FA7CD8295B}" type="presOf" srcId="{5C132BB6-EF41-466B-BD27-8542E279A4D0}" destId="{4022D309-EF38-41B3-9657-5C9F66D90DF0}" srcOrd="0" destOrd="0" presId="urn:microsoft.com/office/officeart/2005/8/layout/hList1"/>
    <dgm:cxn modelId="{9AB10F3D-6E89-463F-8A2F-7292FD96FBAB}" srcId="{CD044E4B-99BD-433C-9A09-9085445D5200}" destId="{1646A9D3-325B-4F96-B1F5-13A44BC9D512}" srcOrd="0" destOrd="0" parTransId="{9C0C91B0-4130-4678-80E3-DD0FC9A7E080}" sibTransId="{8EB8309A-F531-4345-9B3D-7572CFD1BF9D}"/>
    <dgm:cxn modelId="{8C3EE93D-1C34-4F48-ACAF-F043B4AECB36}" type="presOf" srcId="{113E4983-B217-488D-812F-74275FA8AC67}" destId="{DF96C0A7-C51F-46A9-B981-281980DE1923}" srcOrd="0" destOrd="3" presId="urn:microsoft.com/office/officeart/2005/8/layout/hList1"/>
    <dgm:cxn modelId="{1F3BCD3E-E3D6-4F0B-962D-63AC8117FC53}" srcId="{713593D7-FD97-4149-8E39-6123FE2B8C0B}" destId="{AE16878B-5B5A-4067-B4E9-B6B9DA391420}" srcOrd="1" destOrd="0" parTransId="{ADCAD343-4B86-49C3-B5C1-D2A950BA30A0}" sibTransId="{4A3F491B-A4C5-4DCB-AC77-B6A2A7146C9D}"/>
    <dgm:cxn modelId="{CAE7A65E-39CC-46D1-9912-0351A79D7E2F}" type="presOf" srcId="{0151BF15-360A-4015-8192-63583D3AAD6E}" destId="{7F93E3AD-F8DA-4B6D-8F34-42DF37A79C17}" srcOrd="0" destOrd="1" presId="urn:microsoft.com/office/officeart/2005/8/layout/hList1"/>
    <dgm:cxn modelId="{02392C45-6099-47ED-91FC-3E06BDF1F078}" type="presOf" srcId="{713593D7-FD97-4149-8E39-6123FE2B8C0B}" destId="{E52A5610-0104-48BB-9B20-AEBCEE66F761}" srcOrd="0" destOrd="0" presId="urn:microsoft.com/office/officeart/2005/8/layout/hList1"/>
    <dgm:cxn modelId="{C7D71766-5AC6-47FC-84DA-C2FDF001954C}" srcId="{713593D7-FD97-4149-8E39-6123FE2B8C0B}" destId="{F98A7DBF-8614-442B-9E46-6D038A662847}" srcOrd="0" destOrd="0" parTransId="{D7A9F746-286F-4064-A2DE-CB971B0A386F}" sibTransId="{C0EBE044-6075-4B13-AFE0-100F09271B19}"/>
    <dgm:cxn modelId="{8C484947-0570-4368-959E-68E8B5668E44}" srcId="{CD044E4B-99BD-433C-9A09-9085445D5200}" destId="{F43A7682-06CA-4163-B7AC-176C1D26B096}" srcOrd="2" destOrd="0" parTransId="{9F4B1B3A-F7BB-4DBA-BC7B-485B0679F1E0}" sibTransId="{B5DCA32B-A3F8-4269-9E89-3F89056ED50E}"/>
    <dgm:cxn modelId="{825C9049-5D72-464D-BBE0-1A9EFAEEC45F}" type="presOf" srcId="{EFD94892-935E-4B8C-83FB-936928D18958}" destId="{ED4F4A6A-9A33-425A-8118-155FEA7B34F3}" srcOrd="0" destOrd="3" presId="urn:microsoft.com/office/officeart/2005/8/layout/hList1"/>
    <dgm:cxn modelId="{498B354B-9CD3-4D4D-B15A-839B9011D4DC}" type="presOf" srcId="{B1004679-2387-4497-9F8B-582D70CF01E3}" destId="{DF96C0A7-C51F-46A9-B981-281980DE1923}" srcOrd="0" destOrd="1" presId="urn:microsoft.com/office/officeart/2005/8/layout/hList1"/>
    <dgm:cxn modelId="{80344A4B-B2CE-4915-B197-73ADA5CBD53E}" srcId="{226AF240-98B0-4CA0-8880-1854E05ACA42}" destId="{713593D7-FD97-4149-8E39-6123FE2B8C0B}" srcOrd="2" destOrd="0" parTransId="{EFD6ED10-6A31-47BF-9B28-6C5D84AB6BBB}" sibTransId="{3CCECE31-D59E-40CB-B79D-CE66D75606DB}"/>
    <dgm:cxn modelId="{43B32551-96E0-424B-85DD-8B140800583F}" srcId="{5C132BB6-EF41-466B-BD27-8542E279A4D0}" destId="{99269542-4F29-47B5-A9B9-43ABDF432A85}" srcOrd="4" destOrd="0" parTransId="{C04E6196-ECE6-4780-87FD-3744785E2EA6}" sibTransId="{E68DE8A8-A659-41ED-B73A-BA44117184EA}"/>
    <dgm:cxn modelId="{CC80075A-38FF-44D1-820B-B5BCFF6B33A7}" type="presOf" srcId="{2D92DCE1-33B5-451E-B080-04F970449B71}" destId="{ED4F4A6A-9A33-425A-8118-155FEA7B34F3}" srcOrd="0" destOrd="2" presId="urn:microsoft.com/office/officeart/2005/8/layout/hList1"/>
    <dgm:cxn modelId="{BBFF925A-A315-4729-B0D6-88C23A0CB5ED}" type="presOf" srcId="{8D78A86B-5BD2-4827-8B29-B4B95E1C401D}" destId="{DF96C0A7-C51F-46A9-B981-281980DE1923}" srcOrd="0" destOrd="2" presId="urn:microsoft.com/office/officeart/2005/8/layout/hList1"/>
    <dgm:cxn modelId="{9E986699-16D9-43B1-8732-311457068069}" srcId="{5C132BB6-EF41-466B-BD27-8542E279A4D0}" destId="{113E4983-B217-488D-812F-74275FA8AC67}" srcOrd="3" destOrd="0" parTransId="{B59A88B2-2A7F-4423-9702-A8F7D349EC76}" sibTransId="{C46E749D-831F-458B-9E98-814C536E4E2C}"/>
    <dgm:cxn modelId="{88B59C9B-6735-49C5-A59F-2C134A2437CE}" srcId="{5C132BB6-EF41-466B-BD27-8542E279A4D0}" destId="{55ECFDD7-2457-49A2-B1E1-18A207AA1CFA}" srcOrd="0" destOrd="0" parTransId="{0C938F2E-A3F7-443B-8EA2-EBFF7C581AB4}" sibTransId="{58092F72-17EF-4E94-8E4F-A5ABDE8238FA}"/>
    <dgm:cxn modelId="{63EFC19D-7F00-4C4C-B8EF-CB2E10B0B8F3}" type="presOf" srcId="{F98A7DBF-8614-442B-9E46-6D038A662847}" destId="{ED4F4A6A-9A33-425A-8118-155FEA7B34F3}" srcOrd="0" destOrd="0" presId="urn:microsoft.com/office/officeart/2005/8/layout/hList1"/>
    <dgm:cxn modelId="{371A62C6-A060-43B2-944B-4CCF7CB85D03}" srcId="{713593D7-FD97-4149-8E39-6123FE2B8C0B}" destId="{EFD94892-935E-4B8C-83FB-936928D18958}" srcOrd="3" destOrd="0" parTransId="{5C2A3D40-0097-481E-8352-7E7F1F29F0F8}" sibTransId="{DF83723E-11EA-496B-86D2-EE4A930F6A5E}"/>
    <dgm:cxn modelId="{2BB92CCB-5108-4761-A1CC-E345F8528D9B}" type="presOf" srcId="{1646A9D3-325B-4F96-B1F5-13A44BC9D512}" destId="{7F93E3AD-F8DA-4B6D-8F34-42DF37A79C17}" srcOrd="0" destOrd="0" presId="urn:microsoft.com/office/officeart/2005/8/layout/hList1"/>
    <dgm:cxn modelId="{A27CE7CB-A86B-4E76-9246-188A2CB48892}" srcId="{226AF240-98B0-4CA0-8880-1854E05ACA42}" destId="{CD044E4B-99BD-433C-9A09-9085445D5200}" srcOrd="1" destOrd="0" parTransId="{0A086CF6-FFAE-4085-A6A4-2D561EDC93CB}" sibTransId="{3E4A46EE-9774-4B17-B592-A05E78E67D07}"/>
    <dgm:cxn modelId="{822ED1CE-B166-4973-992D-73039632EF88}" type="presOf" srcId="{AE16878B-5B5A-4067-B4E9-B6B9DA391420}" destId="{ED4F4A6A-9A33-425A-8118-155FEA7B34F3}" srcOrd="0" destOrd="1" presId="urn:microsoft.com/office/officeart/2005/8/layout/hList1"/>
    <dgm:cxn modelId="{1C4A36D2-856D-4721-88A1-788C58E125E4}" type="presOf" srcId="{226AF240-98B0-4CA0-8880-1854E05ACA42}" destId="{0FCF7898-6545-4308-82EB-22592E889FE9}" srcOrd="0" destOrd="0" presId="urn:microsoft.com/office/officeart/2005/8/layout/hList1"/>
    <dgm:cxn modelId="{4C554AD4-8DC9-4FB6-9599-7057BC01F4CF}" srcId="{CD044E4B-99BD-433C-9A09-9085445D5200}" destId="{0151BF15-360A-4015-8192-63583D3AAD6E}" srcOrd="1" destOrd="0" parTransId="{C676A7E5-CD52-491F-A50E-8A34EF4A7FCE}" sibTransId="{5A365229-0455-47CA-ACC8-CD9D45F5BEA7}"/>
    <dgm:cxn modelId="{55C5F5DB-BCE8-4E15-A291-0B83D260882E}" type="presOf" srcId="{99269542-4F29-47B5-A9B9-43ABDF432A85}" destId="{DF96C0A7-C51F-46A9-B981-281980DE1923}" srcOrd="0" destOrd="4" presId="urn:microsoft.com/office/officeart/2005/8/layout/hList1"/>
    <dgm:cxn modelId="{762FB5E1-1682-4259-8D52-F341AE7C4316}" type="presOf" srcId="{55ECFDD7-2457-49A2-B1E1-18A207AA1CFA}" destId="{DF96C0A7-C51F-46A9-B981-281980DE1923}" srcOrd="0" destOrd="0" presId="urn:microsoft.com/office/officeart/2005/8/layout/hList1"/>
    <dgm:cxn modelId="{48F480F2-916A-444F-BE84-80AEB34285A3}" type="presOf" srcId="{F43A7682-06CA-4163-B7AC-176C1D26B096}" destId="{7F93E3AD-F8DA-4B6D-8F34-42DF37A79C17}" srcOrd="0" destOrd="2" presId="urn:microsoft.com/office/officeart/2005/8/layout/hList1"/>
    <dgm:cxn modelId="{2C4D42F5-0939-4BAA-80A1-9B174898E8C5}" srcId="{713593D7-FD97-4149-8E39-6123FE2B8C0B}" destId="{2D92DCE1-33B5-451E-B080-04F970449B71}" srcOrd="2" destOrd="0" parTransId="{B00459F0-F9E6-40CA-BB7E-ECEC31ECE515}" sibTransId="{2AA173F1-55BB-4D54-A542-3D4A88272719}"/>
    <dgm:cxn modelId="{3B6AA8FE-85F2-41E6-95F4-AF1C12F0BA50}" srcId="{5C132BB6-EF41-466B-BD27-8542E279A4D0}" destId="{8D78A86B-5BD2-4827-8B29-B4B95E1C401D}" srcOrd="2" destOrd="0" parTransId="{C5BF27CF-6FE5-4A12-B335-C0CDA7D67715}" sibTransId="{84660FFB-08F5-4C4A-8225-3F4856683087}"/>
    <dgm:cxn modelId="{E5832319-A62C-49C2-A14A-84BB2035F8F3}" type="presParOf" srcId="{0FCF7898-6545-4308-82EB-22592E889FE9}" destId="{76055851-D711-4DB5-8F52-B6BA39615B35}" srcOrd="0" destOrd="0" presId="urn:microsoft.com/office/officeart/2005/8/layout/hList1"/>
    <dgm:cxn modelId="{BE64917E-80D9-46BD-A298-07F7C05672FF}" type="presParOf" srcId="{76055851-D711-4DB5-8F52-B6BA39615B35}" destId="{4022D309-EF38-41B3-9657-5C9F66D90DF0}" srcOrd="0" destOrd="0" presId="urn:microsoft.com/office/officeart/2005/8/layout/hList1"/>
    <dgm:cxn modelId="{A76E78C0-9F7D-4E91-BEDA-8B72B3A65271}" type="presParOf" srcId="{76055851-D711-4DB5-8F52-B6BA39615B35}" destId="{DF96C0A7-C51F-46A9-B981-281980DE1923}" srcOrd="1" destOrd="0" presId="urn:microsoft.com/office/officeart/2005/8/layout/hList1"/>
    <dgm:cxn modelId="{5B7D4BD3-ED36-4FC0-869D-33EAB9346AC3}" type="presParOf" srcId="{0FCF7898-6545-4308-82EB-22592E889FE9}" destId="{A3B200AE-B2DB-43BC-B085-7FAA0A72DA47}" srcOrd="1" destOrd="0" presId="urn:microsoft.com/office/officeart/2005/8/layout/hList1"/>
    <dgm:cxn modelId="{04B476FE-D963-4A87-955C-DAC1DF40AA8C}" type="presParOf" srcId="{0FCF7898-6545-4308-82EB-22592E889FE9}" destId="{F868A32B-81FA-4074-B402-DD93C1AFEB72}" srcOrd="2" destOrd="0" presId="urn:microsoft.com/office/officeart/2005/8/layout/hList1"/>
    <dgm:cxn modelId="{466AF89C-DD6D-4E99-8EB1-96B1FF0EDF02}" type="presParOf" srcId="{F868A32B-81FA-4074-B402-DD93C1AFEB72}" destId="{47BD0D79-E7D6-4472-B3EB-200CFFEB8760}" srcOrd="0" destOrd="0" presId="urn:microsoft.com/office/officeart/2005/8/layout/hList1"/>
    <dgm:cxn modelId="{F12CAA79-E586-4037-B2E1-807998EE2266}" type="presParOf" srcId="{F868A32B-81FA-4074-B402-DD93C1AFEB72}" destId="{7F93E3AD-F8DA-4B6D-8F34-42DF37A79C17}" srcOrd="1" destOrd="0" presId="urn:microsoft.com/office/officeart/2005/8/layout/hList1"/>
    <dgm:cxn modelId="{33C1BBB2-904C-4088-B008-03187510DE24}" type="presParOf" srcId="{0FCF7898-6545-4308-82EB-22592E889FE9}" destId="{B37EE7BD-FA36-4905-9054-47872C8CBD8F}" srcOrd="3" destOrd="0" presId="urn:microsoft.com/office/officeart/2005/8/layout/hList1"/>
    <dgm:cxn modelId="{8333441E-EA73-40ED-9D26-B3669566C44A}" type="presParOf" srcId="{0FCF7898-6545-4308-82EB-22592E889FE9}" destId="{40C306B4-87A4-4EC0-A34A-E9984AB702E1}" srcOrd="4" destOrd="0" presId="urn:microsoft.com/office/officeart/2005/8/layout/hList1"/>
    <dgm:cxn modelId="{664AAB20-F433-4853-8354-F7709ED047E4}" type="presParOf" srcId="{40C306B4-87A4-4EC0-A34A-E9984AB702E1}" destId="{E52A5610-0104-48BB-9B20-AEBCEE66F761}" srcOrd="0" destOrd="0" presId="urn:microsoft.com/office/officeart/2005/8/layout/hList1"/>
    <dgm:cxn modelId="{BB595EED-3BFD-4762-85AB-6C8BCF6BD6F3}" type="presParOf" srcId="{40C306B4-87A4-4EC0-A34A-E9984AB702E1}" destId="{ED4F4A6A-9A33-425A-8118-155FEA7B34F3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7E754CC-E959-4F4C-8409-6A174E14EE31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C83E57-6757-435D-9ACB-8472C86AF85D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Machine Calibration &amp; Maintenance</a:t>
          </a:r>
        </a:p>
      </dgm:t>
    </dgm:pt>
    <dgm:pt modelId="{9EC2F796-6A6F-4270-BD3E-34E958271850}" type="parTrans" cxnId="{D9AC1A9B-836F-4A50-A8A2-B1AE81ADBC23}">
      <dgm:prSet/>
      <dgm:spPr/>
      <dgm:t>
        <a:bodyPr/>
        <a:lstStyle/>
        <a:p>
          <a:endParaRPr lang="en-US"/>
        </a:p>
      </dgm:t>
    </dgm:pt>
    <dgm:pt modelId="{FB3374EB-C4D8-41F1-A548-78221C5C2331}" type="sibTrans" cxnId="{D9AC1A9B-836F-4A50-A8A2-B1AE81ADBC23}">
      <dgm:prSet/>
      <dgm:spPr/>
      <dgm:t>
        <a:bodyPr/>
        <a:lstStyle/>
        <a:p>
          <a:endParaRPr lang="en-US"/>
        </a:p>
      </dgm:t>
    </dgm:pt>
    <dgm:pt modelId="{2455A9BC-336B-4913-80EF-606C8FD10692}">
      <dgm:prSet phldrT="[Text]"/>
      <dgm:spPr/>
      <dgm:t>
        <a:bodyPr/>
        <a:lstStyle/>
        <a:p>
          <a:r>
            <a:rPr lang="en-US" dirty="0"/>
            <a:t>Issue: Servos, gyro, roller loses accurate movement/placement due to wear</a:t>
          </a:r>
        </a:p>
      </dgm:t>
    </dgm:pt>
    <dgm:pt modelId="{E63D37D3-4D91-4591-9A35-D9168C76B5FC}" type="parTrans" cxnId="{D74E6AB8-8CDD-48D6-B764-523D95C6F91B}">
      <dgm:prSet/>
      <dgm:spPr/>
      <dgm:t>
        <a:bodyPr/>
        <a:lstStyle/>
        <a:p>
          <a:endParaRPr lang="en-US"/>
        </a:p>
      </dgm:t>
    </dgm:pt>
    <dgm:pt modelId="{E13F67A0-ABAF-411D-88EB-63CE73807EC0}" type="sibTrans" cxnId="{D74E6AB8-8CDD-48D6-B764-523D95C6F91B}">
      <dgm:prSet/>
      <dgm:spPr/>
      <dgm:t>
        <a:bodyPr/>
        <a:lstStyle/>
        <a:p>
          <a:endParaRPr lang="en-US"/>
        </a:p>
      </dgm:t>
    </dgm:pt>
    <dgm:pt modelId="{2D72E395-22F5-4C3B-B0EE-8681C0E9644A}">
      <dgm:prSet phldrT="[Text]"/>
      <dgm:spPr/>
      <dgm:t>
        <a:bodyPr/>
        <a:lstStyle/>
        <a:p>
          <a:r>
            <a:rPr lang="en-US" dirty="0"/>
            <a:t>Causes: Layer shifts, surface roughness -&gt; inaccuracies in the final dimensions</a:t>
          </a:r>
        </a:p>
      </dgm:t>
    </dgm:pt>
    <dgm:pt modelId="{E5FD6C2F-74F3-434B-BFCB-99EE2F1173A0}" type="parTrans" cxnId="{AA5EF2C0-FBF2-4447-B7D4-0DDA6EE462F2}">
      <dgm:prSet/>
      <dgm:spPr/>
      <dgm:t>
        <a:bodyPr/>
        <a:lstStyle/>
        <a:p>
          <a:endParaRPr lang="en-US"/>
        </a:p>
      </dgm:t>
    </dgm:pt>
    <dgm:pt modelId="{1C9FA03B-8311-458A-A0EB-859AD5908080}" type="sibTrans" cxnId="{AA5EF2C0-FBF2-4447-B7D4-0DDA6EE462F2}">
      <dgm:prSet/>
      <dgm:spPr/>
      <dgm:t>
        <a:bodyPr/>
        <a:lstStyle/>
        <a:p>
          <a:endParaRPr lang="en-US"/>
        </a:p>
      </dgm:t>
    </dgm:pt>
    <dgm:pt modelId="{CE2CA969-6CF1-4BFD-9C8B-B27424448A08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Environmental Conditions</a:t>
          </a:r>
        </a:p>
      </dgm:t>
    </dgm:pt>
    <dgm:pt modelId="{EFE75565-AEAD-44BD-919D-1CEDDE770577}" type="parTrans" cxnId="{8ABAFD39-BA70-4CAF-919F-1F54A4F971A8}">
      <dgm:prSet/>
      <dgm:spPr/>
      <dgm:t>
        <a:bodyPr/>
        <a:lstStyle/>
        <a:p>
          <a:endParaRPr lang="en-US"/>
        </a:p>
      </dgm:t>
    </dgm:pt>
    <dgm:pt modelId="{C6C6BE99-D646-4311-85D9-C1386B1C22B7}" type="sibTrans" cxnId="{8ABAFD39-BA70-4CAF-919F-1F54A4F971A8}">
      <dgm:prSet/>
      <dgm:spPr/>
      <dgm:t>
        <a:bodyPr/>
        <a:lstStyle/>
        <a:p>
          <a:endParaRPr lang="en-US"/>
        </a:p>
      </dgm:t>
    </dgm:pt>
    <dgm:pt modelId="{518B97F7-875C-4F64-B2A6-4C119FDB6DEF}">
      <dgm:prSet phldrT="[Text]"/>
      <dgm:spPr/>
      <dgm:t>
        <a:bodyPr/>
        <a:lstStyle/>
        <a:p>
          <a:r>
            <a:rPr lang="en-US" dirty="0"/>
            <a:t>Issue: Temperature, humidity, variations within the build chamber</a:t>
          </a:r>
        </a:p>
      </dgm:t>
    </dgm:pt>
    <dgm:pt modelId="{6F6B8064-9D81-47DF-9588-62AAFFEFD1EA}" type="parTrans" cxnId="{FDDE31B4-1AEA-486F-90D9-1232F88463F9}">
      <dgm:prSet/>
      <dgm:spPr/>
      <dgm:t>
        <a:bodyPr/>
        <a:lstStyle/>
        <a:p>
          <a:endParaRPr lang="en-US"/>
        </a:p>
      </dgm:t>
    </dgm:pt>
    <dgm:pt modelId="{C0605E42-2A6C-496E-9B4E-599D64CD5B5E}" type="sibTrans" cxnId="{FDDE31B4-1AEA-486F-90D9-1232F88463F9}">
      <dgm:prSet/>
      <dgm:spPr/>
      <dgm:t>
        <a:bodyPr/>
        <a:lstStyle/>
        <a:p>
          <a:endParaRPr lang="en-US"/>
        </a:p>
      </dgm:t>
    </dgm:pt>
    <dgm:pt modelId="{1812FE3C-84ED-41C2-9989-C2EA8F6B404F}">
      <dgm:prSet phldrT="[Text]"/>
      <dgm:spPr/>
      <dgm:t>
        <a:bodyPr/>
        <a:lstStyle/>
        <a:p>
          <a:r>
            <a:rPr lang="en-US" dirty="0"/>
            <a:t>Causes: Oxidation of the powder -&gt; inconsistent melting</a:t>
          </a:r>
        </a:p>
      </dgm:t>
    </dgm:pt>
    <dgm:pt modelId="{97574598-2ED7-40F0-8D7C-830B9B00AAE8}" type="parTrans" cxnId="{75706BF2-E73D-437C-BB69-4DC8063338C3}">
      <dgm:prSet/>
      <dgm:spPr/>
      <dgm:t>
        <a:bodyPr/>
        <a:lstStyle/>
        <a:p>
          <a:endParaRPr lang="en-US"/>
        </a:p>
      </dgm:t>
    </dgm:pt>
    <dgm:pt modelId="{2AEA3AD0-0C75-4E01-B592-E2A366017F80}" type="sibTrans" cxnId="{75706BF2-E73D-437C-BB69-4DC8063338C3}">
      <dgm:prSet/>
      <dgm:spPr/>
      <dgm:t>
        <a:bodyPr/>
        <a:lstStyle/>
        <a:p>
          <a:endParaRPr lang="en-US"/>
        </a:p>
      </dgm:t>
    </dgm:pt>
    <dgm:pt modelId="{FECB0A4B-EC55-4D62-8EA7-663750AEB9CA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Post-Processing Techniques</a:t>
          </a:r>
        </a:p>
      </dgm:t>
    </dgm:pt>
    <dgm:pt modelId="{276AE4D4-7189-4300-8669-CDA547EB6260}" type="parTrans" cxnId="{589C508B-852C-472B-852A-D2A463FACD08}">
      <dgm:prSet/>
      <dgm:spPr/>
      <dgm:t>
        <a:bodyPr/>
        <a:lstStyle/>
        <a:p>
          <a:endParaRPr lang="en-US"/>
        </a:p>
      </dgm:t>
    </dgm:pt>
    <dgm:pt modelId="{07B09CC2-0A63-4C80-A74C-A134B20AD38E}" type="sibTrans" cxnId="{589C508B-852C-472B-852A-D2A463FACD08}">
      <dgm:prSet/>
      <dgm:spPr/>
      <dgm:t>
        <a:bodyPr/>
        <a:lstStyle/>
        <a:p>
          <a:endParaRPr lang="en-US"/>
        </a:p>
      </dgm:t>
    </dgm:pt>
    <dgm:pt modelId="{13C8B889-6703-4FEF-8631-DC5C0142D7D0}">
      <dgm:prSet phldrT="[Text]"/>
      <dgm:spPr/>
      <dgm:t>
        <a:bodyPr/>
        <a:lstStyle/>
        <a:p>
          <a:r>
            <a:rPr lang="en-US" dirty="0"/>
            <a:t>Issue: Machining, stress-relieving, heat treatments induces additional stresses/removes material unevenly</a:t>
          </a:r>
        </a:p>
      </dgm:t>
    </dgm:pt>
    <dgm:pt modelId="{7598FF29-8E02-433B-B7AA-FFFD46A037AB}" type="parTrans" cxnId="{960CD854-ED29-485F-9B36-F73ABBC923C3}">
      <dgm:prSet/>
      <dgm:spPr/>
      <dgm:t>
        <a:bodyPr/>
        <a:lstStyle/>
        <a:p>
          <a:endParaRPr lang="en-US"/>
        </a:p>
      </dgm:t>
    </dgm:pt>
    <dgm:pt modelId="{BC0FECC6-92D3-473F-9AEB-57F54B271406}" type="sibTrans" cxnId="{960CD854-ED29-485F-9B36-F73ABBC923C3}">
      <dgm:prSet/>
      <dgm:spPr/>
      <dgm:t>
        <a:bodyPr/>
        <a:lstStyle/>
        <a:p>
          <a:endParaRPr lang="en-US"/>
        </a:p>
      </dgm:t>
    </dgm:pt>
    <dgm:pt modelId="{63A13F7F-57A5-4FEA-94DF-BE6A5F7CC60E}">
      <dgm:prSet phldrT="[Text]"/>
      <dgm:spPr/>
      <dgm:t>
        <a:bodyPr/>
        <a:lstStyle/>
        <a:p>
          <a:r>
            <a:rPr lang="en-US" dirty="0"/>
            <a:t>Causes: Deviations from the desired dimensions and geometrical tolerances</a:t>
          </a:r>
        </a:p>
      </dgm:t>
    </dgm:pt>
    <dgm:pt modelId="{C7AB0A87-D699-499F-889F-F1F482235B89}" type="parTrans" cxnId="{3BBFBF2A-8915-489E-9850-177525EEFEE8}">
      <dgm:prSet/>
      <dgm:spPr/>
      <dgm:t>
        <a:bodyPr/>
        <a:lstStyle/>
        <a:p>
          <a:endParaRPr lang="en-US"/>
        </a:p>
      </dgm:t>
    </dgm:pt>
    <dgm:pt modelId="{5D6FE456-D4AF-416D-B89A-FD0EAB4462EB}" type="sibTrans" cxnId="{3BBFBF2A-8915-489E-9850-177525EEFEE8}">
      <dgm:prSet/>
      <dgm:spPr/>
      <dgm:t>
        <a:bodyPr/>
        <a:lstStyle/>
        <a:p>
          <a:endParaRPr lang="en-US"/>
        </a:p>
      </dgm:t>
    </dgm:pt>
    <dgm:pt modelId="{75F0DC40-32CA-4B65-9AE9-98937E7735AD}">
      <dgm:prSet phldrT="[Text]"/>
      <dgm:spPr/>
      <dgm:t>
        <a:bodyPr/>
        <a:lstStyle/>
        <a:p>
          <a:r>
            <a:rPr lang="en-US" dirty="0"/>
            <a:t>Pre-Slice Techniques</a:t>
          </a:r>
        </a:p>
      </dgm:t>
    </dgm:pt>
    <dgm:pt modelId="{8CDAF97B-79E3-4297-AF19-F677F12072BC}" type="parTrans" cxnId="{873AEB28-346F-4762-A35E-D8CB7A58DEEE}">
      <dgm:prSet/>
      <dgm:spPr/>
      <dgm:t>
        <a:bodyPr/>
        <a:lstStyle/>
        <a:p>
          <a:endParaRPr lang="en-US"/>
        </a:p>
      </dgm:t>
    </dgm:pt>
    <dgm:pt modelId="{0BC519D6-E3DE-467B-B0CA-FB615A1B2C50}" type="sibTrans" cxnId="{873AEB28-346F-4762-A35E-D8CB7A58DEEE}">
      <dgm:prSet/>
      <dgm:spPr/>
      <dgm:t>
        <a:bodyPr/>
        <a:lstStyle/>
        <a:p>
          <a:endParaRPr lang="en-US"/>
        </a:p>
      </dgm:t>
    </dgm:pt>
    <dgm:pt modelId="{9CFCFA84-E0FC-47E1-986E-727947F292F4}">
      <dgm:prSet phldrT="[Text]"/>
      <dgm:spPr/>
      <dgm:t>
        <a:bodyPr/>
        <a:lstStyle/>
        <a:p>
          <a:r>
            <a:rPr lang="en-US" dirty="0"/>
            <a:t>Issue: The provided part slice/files are not properly resized to account for shrinkage</a:t>
          </a:r>
        </a:p>
      </dgm:t>
    </dgm:pt>
    <dgm:pt modelId="{7E8A5660-5C09-48DB-BF09-A05D5B90A1DF}" type="parTrans" cxnId="{5E265F8D-012F-4050-9CCA-CDA760EC8D54}">
      <dgm:prSet/>
      <dgm:spPr/>
      <dgm:t>
        <a:bodyPr/>
        <a:lstStyle/>
        <a:p>
          <a:endParaRPr lang="en-US"/>
        </a:p>
      </dgm:t>
    </dgm:pt>
    <dgm:pt modelId="{FBDB6C81-5ACF-4EB8-AD83-3F8651B207B4}" type="sibTrans" cxnId="{5E265F8D-012F-4050-9CCA-CDA760EC8D54}">
      <dgm:prSet/>
      <dgm:spPr/>
      <dgm:t>
        <a:bodyPr/>
        <a:lstStyle/>
        <a:p>
          <a:endParaRPr lang="en-US"/>
        </a:p>
      </dgm:t>
    </dgm:pt>
    <dgm:pt modelId="{9DABD269-0206-4652-B512-F9C66838EB88}">
      <dgm:prSet phldrT="[Text]"/>
      <dgm:spPr/>
      <dgm:t>
        <a:bodyPr/>
        <a:lstStyle/>
        <a:p>
          <a:r>
            <a:rPr lang="en-US" dirty="0"/>
            <a:t>Causes: Undersized parts</a:t>
          </a:r>
        </a:p>
      </dgm:t>
    </dgm:pt>
    <dgm:pt modelId="{894FEAB6-C673-4DAD-8A76-34C03B62DD91}" type="parTrans" cxnId="{653DB054-C5A5-49D5-A4A7-18E790DA219A}">
      <dgm:prSet/>
      <dgm:spPr/>
      <dgm:t>
        <a:bodyPr/>
        <a:lstStyle/>
        <a:p>
          <a:endParaRPr lang="en-US"/>
        </a:p>
      </dgm:t>
    </dgm:pt>
    <dgm:pt modelId="{336861DC-7A60-4C7C-993A-3EAB07A64217}" type="sibTrans" cxnId="{653DB054-C5A5-49D5-A4A7-18E790DA219A}">
      <dgm:prSet/>
      <dgm:spPr/>
      <dgm:t>
        <a:bodyPr/>
        <a:lstStyle/>
        <a:p>
          <a:endParaRPr lang="en-US"/>
        </a:p>
      </dgm:t>
    </dgm:pt>
    <dgm:pt modelId="{6A70F5D9-AE9F-4970-B8CB-C0C483F03644}" type="pres">
      <dgm:prSet presAssocID="{87E754CC-E959-4F4C-8409-6A174E14EE31}" presName="theList" presStyleCnt="0">
        <dgm:presLayoutVars>
          <dgm:dir/>
          <dgm:animLvl val="lvl"/>
          <dgm:resizeHandles val="exact"/>
        </dgm:presLayoutVars>
      </dgm:prSet>
      <dgm:spPr/>
    </dgm:pt>
    <dgm:pt modelId="{D729C845-8E2A-4F61-A2AF-7F6868F30D0D}" type="pres">
      <dgm:prSet presAssocID="{3EC83E57-6757-435D-9ACB-8472C86AF85D}" presName="compNode" presStyleCnt="0"/>
      <dgm:spPr/>
    </dgm:pt>
    <dgm:pt modelId="{B1223F7C-9AA4-4580-B844-B4AAEB2ECF87}" type="pres">
      <dgm:prSet presAssocID="{3EC83E57-6757-435D-9ACB-8472C86AF85D}" presName="aNode" presStyleLbl="bgShp" presStyleIdx="0" presStyleCnt="4"/>
      <dgm:spPr/>
    </dgm:pt>
    <dgm:pt modelId="{DA49AD7F-9693-486F-A2F3-892FA7691A6C}" type="pres">
      <dgm:prSet presAssocID="{3EC83E57-6757-435D-9ACB-8472C86AF85D}" presName="textNode" presStyleLbl="bgShp" presStyleIdx="0" presStyleCnt="4"/>
      <dgm:spPr/>
    </dgm:pt>
    <dgm:pt modelId="{C97FAE25-F5D8-42E0-AB2B-42DB24929339}" type="pres">
      <dgm:prSet presAssocID="{3EC83E57-6757-435D-9ACB-8472C86AF85D}" presName="compChildNode" presStyleCnt="0"/>
      <dgm:spPr/>
    </dgm:pt>
    <dgm:pt modelId="{9DDD6AB3-0187-410E-854C-D19F64129B95}" type="pres">
      <dgm:prSet presAssocID="{3EC83E57-6757-435D-9ACB-8472C86AF85D}" presName="theInnerList" presStyleCnt="0"/>
      <dgm:spPr/>
    </dgm:pt>
    <dgm:pt modelId="{C55DFDBA-0E98-4D52-B56E-A95E09CB2E47}" type="pres">
      <dgm:prSet presAssocID="{2455A9BC-336B-4913-80EF-606C8FD10692}" presName="childNode" presStyleLbl="node1" presStyleIdx="0" presStyleCnt="8">
        <dgm:presLayoutVars>
          <dgm:bulletEnabled val="1"/>
        </dgm:presLayoutVars>
      </dgm:prSet>
      <dgm:spPr/>
    </dgm:pt>
    <dgm:pt modelId="{B0113BAF-CE6C-42D4-B16C-059CD178625B}" type="pres">
      <dgm:prSet presAssocID="{2455A9BC-336B-4913-80EF-606C8FD10692}" presName="aSpace2" presStyleCnt="0"/>
      <dgm:spPr/>
    </dgm:pt>
    <dgm:pt modelId="{B4367E71-791B-4AE5-8598-BA9D9CCF9823}" type="pres">
      <dgm:prSet presAssocID="{2D72E395-22F5-4C3B-B0EE-8681C0E9644A}" presName="childNode" presStyleLbl="node1" presStyleIdx="1" presStyleCnt="8">
        <dgm:presLayoutVars>
          <dgm:bulletEnabled val="1"/>
        </dgm:presLayoutVars>
      </dgm:prSet>
      <dgm:spPr/>
    </dgm:pt>
    <dgm:pt modelId="{0A88547F-64EA-485A-8D61-1A59011488FD}" type="pres">
      <dgm:prSet presAssocID="{3EC83E57-6757-435D-9ACB-8472C86AF85D}" presName="aSpace" presStyleCnt="0"/>
      <dgm:spPr/>
    </dgm:pt>
    <dgm:pt modelId="{0197DCBF-B4F5-4DB5-BC48-1892DA441D1C}" type="pres">
      <dgm:prSet presAssocID="{CE2CA969-6CF1-4BFD-9C8B-B27424448A08}" presName="compNode" presStyleCnt="0"/>
      <dgm:spPr/>
    </dgm:pt>
    <dgm:pt modelId="{37172C85-A323-46D8-91E5-D0B3AD927841}" type="pres">
      <dgm:prSet presAssocID="{CE2CA969-6CF1-4BFD-9C8B-B27424448A08}" presName="aNode" presStyleLbl="bgShp" presStyleIdx="1" presStyleCnt="4"/>
      <dgm:spPr/>
    </dgm:pt>
    <dgm:pt modelId="{12E2C322-5820-4B74-80EE-3946E9C4DDE7}" type="pres">
      <dgm:prSet presAssocID="{CE2CA969-6CF1-4BFD-9C8B-B27424448A08}" presName="textNode" presStyleLbl="bgShp" presStyleIdx="1" presStyleCnt="4"/>
      <dgm:spPr/>
    </dgm:pt>
    <dgm:pt modelId="{6F6E163E-DF0D-4445-887F-43B4291F6D3E}" type="pres">
      <dgm:prSet presAssocID="{CE2CA969-6CF1-4BFD-9C8B-B27424448A08}" presName="compChildNode" presStyleCnt="0"/>
      <dgm:spPr/>
    </dgm:pt>
    <dgm:pt modelId="{95D28096-DA4E-43CA-B58A-38AA280D478D}" type="pres">
      <dgm:prSet presAssocID="{CE2CA969-6CF1-4BFD-9C8B-B27424448A08}" presName="theInnerList" presStyleCnt="0"/>
      <dgm:spPr/>
    </dgm:pt>
    <dgm:pt modelId="{5AB9E344-53C9-43E9-8E5A-88EB2FD2A490}" type="pres">
      <dgm:prSet presAssocID="{518B97F7-875C-4F64-B2A6-4C119FDB6DEF}" presName="childNode" presStyleLbl="node1" presStyleIdx="2" presStyleCnt="8">
        <dgm:presLayoutVars>
          <dgm:bulletEnabled val="1"/>
        </dgm:presLayoutVars>
      </dgm:prSet>
      <dgm:spPr/>
    </dgm:pt>
    <dgm:pt modelId="{0BFE929D-D271-4086-AC35-B86CADEF41C4}" type="pres">
      <dgm:prSet presAssocID="{518B97F7-875C-4F64-B2A6-4C119FDB6DEF}" presName="aSpace2" presStyleCnt="0"/>
      <dgm:spPr/>
    </dgm:pt>
    <dgm:pt modelId="{AF13C660-4469-4A8E-86BE-31AABCA5ADD4}" type="pres">
      <dgm:prSet presAssocID="{1812FE3C-84ED-41C2-9989-C2EA8F6B404F}" presName="childNode" presStyleLbl="node1" presStyleIdx="3" presStyleCnt="8">
        <dgm:presLayoutVars>
          <dgm:bulletEnabled val="1"/>
        </dgm:presLayoutVars>
      </dgm:prSet>
      <dgm:spPr/>
    </dgm:pt>
    <dgm:pt modelId="{BA154A6B-29B0-4776-8605-8F094DBD11E4}" type="pres">
      <dgm:prSet presAssocID="{CE2CA969-6CF1-4BFD-9C8B-B27424448A08}" presName="aSpace" presStyleCnt="0"/>
      <dgm:spPr/>
    </dgm:pt>
    <dgm:pt modelId="{A2355696-4240-4A17-AED3-BA46813CE637}" type="pres">
      <dgm:prSet presAssocID="{FECB0A4B-EC55-4D62-8EA7-663750AEB9CA}" presName="compNode" presStyleCnt="0"/>
      <dgm:spPr/>
    </dgm:pt>
    <dgm:pt modelId="{366BC786-4CD7-46EE-8BDA-09A5808AC239}" type="pres">
      <dgm:prSet presAssocID="{FECB0A4B-EC55-4D62-8EA7-663750AEB9CA}" presName="aNode" presStyleLbl="bgShp" presStyleIdx="2" presStyleCnt="4"/>
      <dgm:spPr/>
    </dgm:pt>
    <dgm:pt modelId="{06DAAE6B-2C6A-4512-B8C0-582CFADBF264}" type="pres">
      <dgm:prSet presAssocID="{FECB0A4B-EC55-4D62-8EA7-663750AEB9CA}" presName="textNode" presStyleLbl="bgShp" presStyleIdx="2" presStyleCnt="4"/>
      <dgm:spPr/>
    </dgm:pt>
    <dgm:pt modelId="{A5FE1522-B7A1-4EA3-8E9C-BCD0E614D593}" type="pres">
      <dgm:prSet presAssocID="{FECB0A4B-EC55-4D62-8EA7-663750AEB9CA}" presName="compChildNode" presStyleCnt="0"/>
      <dgm:spPr/>
    </dgm:pt>
    <dgm:pt modelId="{DF7DDBFF-67D9-41AA-82EA-1F1CD731E1FE}" type="pres">
      <dgm:prSet presAssocID="{FECB0A4B-EC55-4D62-8EA7-663750AEB9CA}" presName="theInnerList" presStyleCnt="0"/>
      <dgm:spPr/>
    </dgm:pt>
    <dgm:pt modelId="{7417EFB5-A04F-4182-A030-9AE2533E2073}" type="pres">
      <dgm:prSet presAssocID="{13C8B889-6703-4FEF-8631-DC5C0142D7D0}" presName="childNode" presStyleLbl="node1" presStyleIdx="4" presStyleCnt="8">
        <dgm:presLayoutVars>
          <dgm:bulletEnabled val="1"/>
        </dgm:presLayoutVars>
      </dgm:prSet>
      <dgm:spPr/>
    </dgm:pt>
    <dgm:pt modelId="{E1303986-C53E-46B4-A7D9-C5BD0AE118F8}" type="pres">
      <dgm:prSet presAssocID="{13C8B889-6703-4FEF-8631-DC5C0142D7D0}" presName="aSpace2" presStyleCnt="0"/>
      <dgm:spPr/>
    </dgm:pt>
    <dgm:pt modelId="{BC814C2A-2FFA-4ABE-9AD6-A104E636EC6A}" type="pres">
      <dgm:prSet presAssocID="{63A13F7F-57A5-4FEA-94DF-BE6A5F7CC60E}" presName="childNode" presStyleLbl="node1" presStyleIdx="5" presStyleCnt="8">
        <dgm:presLayoutVars>
          <dgm:bulletEnabled val="1"/>
        </dgm:presLayoutVars>
      </dgm:prSet>
      <dgm:spPr/>
    </dgm:pt>
    <dgm:pt modelId="{630356EB-3BCC-407B-A547-95D9A407515A}" type="pres">
      <dgm:prSet presAssocID="{FECB0A4B-EC55-4D62-8EA7-663750AEB9CA}" presName="aSpace" presStyleCnt="0"/>
      <dgm:spPr/>
    </dgm:pt>
    <dgm:pt modelId="{606BAC59-5739-47FC-A0CC-4CB534C2433F}" type="pres">
      <dgm:prSet presAssocID="{75F0DC40-32CA-4B65-9AE9-98937E7735AD}" presName="compNode" presStyleCnt="0"/>
      <dgm:spPr/>
    </dgm:pt>
    <dgm:pt modelId="{02E82562-FF49-44C3-BAD2-7BA11C08ED43}" type="pres">
      <dgm:prSet presAssocID="{75F0DC40-32CA-4B65-9AE9-98937E7735AD}" presName="aNode" presStyleLbl="bgShp" presStyleIdx="3" presStyleCnt="4"/>
      <dgm:spPr/>
    </dgm:pt>
    <dgm:pt modelId="{E98F2D52-CC91-449F-9DDA-4F130376E22E}" type="pres">
      <dgm:prSet presAssocID="{75F0DC40-32CA-4B65-9AE9-98937E7735AD}" presName="textNode" presStyleLbl="bgShp" presStyleIdx="3" presStyleCnt="4"/>
      <dgm:spPr/>
    </dgm:pt>
    <dgm:pt modelId="{AFB4B467-EF65-4758-A3AC-E17989CA5B22}" type="pres">
      <dgm:prSet presAssocID="{75F0DC40-32CA-4B65-9AE9-98937E7735AD}" presName="compChildNode" presStyleCnt="0"/>
      <dgm:spPr/>
    </dgm:pt>
    <dgm:pt modelId="{54F2B063-6AC9-4213-82D8-F89D9688FD55}" type="pres">
      <dgm:prSet presAssocID="{75F0DC40-32CA-4B65-9AE9-98937E7735AD}" presName="theInnerList" presStyleCnt="0"/>
      <dgm:spPr/>
    </dgm:pt>
    <dgm:pt modelId="{384D3BEB-CED6-4E66-B17D-21ED550D6AC0}" type="pres">
      <dgm:prSet presAssocID="{9CFCFA84-E0FC-47E1-986E-727947F292F4}" presName="childNode" presStyleLbl="node1" presStyleIdx="6" presStyleCnt="8">
        <dgm:presLayoutVars>
          <dgm:bulletEnabled val="1"/>
        </dgm:presLayoutVars>
      </dgm:prSet>
      <dgm:spPr/>
    </dgm:pt>
    <dgm:pt modelId="{82E6A247-D464-4EE4-8B0B-84F7B1D73D8F}" type="pres">
      <dgm:prSet presAssocID="{9CFCFA84-E0FC-47E1-986E-727947F292F4}" presName="aSpace2" presStyleCnt="0"/>
      <dgm:spPr/>
    </dgm:pt>
    <dgm:pt modelId="{717B5D81-966A-458F-AFE3-26CEA1385D99}" type="pres">
      <dgm:prSet presAssocID="{9DABD269-0206-4652-B512-F9C66838EB88}" presName="childNode" presStyleLbl="node1" presStyleIdx="7" presStyleCnt="8">
        <dgm:presLayoutVars>
          <dgm:bulletEnabled val="1"/>
        </dgm:presLayoutVars>
      </dgm:prSet>
      <dgm:spPr/>
    </dgm:pt>
  </dgm:ptLst>
  <dgm:cxnLst>
    <dgm:cxn modelId="{CB49B401-E619-42B3-9422-EE45E5C8BE72}" type="presOf" srcId="{75F0DC40-32CA-4B65-9AE9-98937E7735AD}" destId="{02E82562-FF49-44C3-BAD2-7BA11C08ED43}" srcOrd="0" destOrd="0" presId="urn:microsoft.com/office/officeart/2005/8/layout/lProcess2"/>
    <dgm:cxn modelId="{5A8D7813-F869-4C44-B06A-61AD44A6728C}" type="presOf" srcId="{FECB0A4B-EC55-4D62-8EA7-663750AEB9CA}" destId="{366BC786-4CD7-46EE-8BDA-09A5808AC239}" srcOrd="0" destOrd="0" presId="urn:microsoft.com/office/officeart/2005/8/layout/lProcess2"/>
    <dgm:cxn modelId="{074CBE1B-74B4-45C2-B588-BF9391BCB907}" type="presOf" srcId="{13C8B889-6703-4FEF-8631-DC5C0142D7D0}" destId="{7417EFB5-A04F-4182-A030-9AE2533E2073}" srcOrd="0" destOrd="0" presId="urn:microsoft.com/office/officeart/2005/8/layout/lProcess2"/>
    <dgm:cxn modelId="{423B7923-DB8B-49C0-BC5C-5FB7C6DCBEC1}" type="presOf" srcId="{3EC83E57-6757-435D-9ACB-8472C86AF85D}" destId="{B1223F7C-9AA4-4580-B844-B4AAEB2ECF87}" srcOrd="0" destOrd="0" presId="urn:microsoft.com/office/officeart/2005/8/layout/lProcess2"/>
    <dgm:cxn modelId="{873AEB28-346F-4762-A35E-D8CB7A58DEEE}" srcId="{87E754CC-E959-4F4C-8409-6A174E14EE31}" destId="{75F0DC40-32CA-4B65-9AE9-98937E7735AD}" srcOrd="3" destOrd="0" parTransId="{8CDAF97B-79E3-4297-AF19-F677F12072BC}" sibTransId="{0BC519D6-E3DE-467B-B0CA-FB615A1B2C50}"/>
    <dgm:cxn modelId="{3BBFBF2A-8915-489E-9850-177525EEFEE8}" srcId="{FECB0A4B-EC55-4D62-8EA7-663750AEB9CA}" destId="{63A13F7F-57A5-4FEA-94DF-BE6A5F7CC60E}" srcOrd="1" destOrd="0" parTransId="{C7AB0A87-D699-499F-889F-F1F482235B89}" sibTransId="{5D6FE456-D4AF-416D-B89A-FD0EAB4462EB}"/>
    <dgm:cxn modelId="{8CCE332F-2B23-4519-8659-5C06A1D18C05}" type="presOf" srcId="{CE2CA969-6CF1-4BFD-9C8B-B27424448A08}" destId="{12E2C322-5820-4B74-80EE-3946E9C4DDE7}" srcOrd="1" destOrd="0" presId="urn:microsoft.com/office/officeart/2005/8/layout/lProcess2"/>
    <dgm:cxn modelId="{1AE9F32F-D439-401D-831F-69BE067028EA}" type="presOf" srcId="{FECB0A4B-EC55-4D62-8EA7-663750AEB9CA}" destId="{06DAAE6B-2C6A-4512-B8C0-582CFADBF264}" srcOrd="1" destOrd="0" presId="urn:microsoft.com/office/officeart/2005/8/layout/lProcess2"/>
    <dgm:cxn modelId="{12C00633-1C39-486E-A787-8483D6DF23EB}" type="presOf" srcId="{9CFCFA84-E0FC-47E1-986E-727947F292F4}" destId="{384D3BEB-CED6-4E66-B17D-21ED550D6AC0}" srcOrd="0" destOrd="0" presId="urn:microsoft.com/office/officeart/2005/8/layout/lProcess2"/>
    <dgm:cxn modelId="{0290CB34-E599-41EA-A98A-16C89EAB27BB}" type="presOf" srcId="{9DABD269-0206-4652-B512-F9C66838EB88}" destId="{717B5D81-966A-458F-AFE3-26CEA1385D99}" srcOrd="0" destOrd="0" presId="urn:microsoft.com/office/officeart/2005/8/layout/lProcess2"/>
    <dgm:cxn modelId="{8ABAFD39-BA70-4CAF-919F-1F54A4F971A8}" srcId="{87E754CC-E959-4F4C-8409-6A174E14EE31}" destId="{CE2CA969-6CF1-4BFD-9C8B-B27424448A08}" srcOrd="1" destOrd="0" parTransId="{EFE75565-AEAD-44BD-919D-1CEDDE770577}" sibTransId="{C6C6BE99-D646-4311-85D9-C1386B1C22B7}"/>
    <dgm:cxn modelId="{19DC2D3E-2517-41B2-BFB7-CEEFACCA0353}" type="presOf" srcId="{518B97F7-875C-4F64-B2A6-4C119FDB6DEF}" destId="{5AB9E344-53C9-43E9-8E5A-88EB2FD2A490}" srcOrd="0" destOrd="0" presId="urn:microsoft.com/office/officeart/2005/8/layout/lProcess2"/>
    <dgm:cxn modelId="{8496255D-6DCA-4E55-A8DD-BB4BFFD7337C}" type="presOf" srcId="{3EC83E57-6757-435D-9ACB-8472C86AF85D}" destId="{DA49AD7F-9693-486F-A2F3-892FA7691A6C}" srcOrd="1" destOrd="0" presId="urn:microsoft.com/office/officeart/2005/8/layout/lProcess2"/>
    <dgm:cxn modelId="{058BC662-DE31-4855-B869-E3588A8B5E91}" type="presOf" srcId="{63A13F7F-57A5-4FEA-94DF-BE6A5F7CC60E}" destId="{BC814C2A-2FFA-4ABE-9AD6-A104E636EC6A}" srcOrd="0" destOrd="0" presId="urn:microsoft.com/office/officeart/2005/8/layout/lProcess2"/>
    <dgm:cxn modelId="{0A7E2A44-12C1-4B38-8CD2-4EBC676ABEA1}" type="presOf" srcId="{75F0DC40-32CA-4B65-9AE9-98937E7735AD}" destId="{E98F2D52-CC91-449F-9DDA-4F130376E22E}" srcOrd="1" destOrd="0" presId="urn:microsoft.com/office/officeart/2005/8/layout/lProcess2"/>
    <dgm:cxn modelId="{B2079B69-933D-4764-B4F3-818CA78ECEC5}" type="presOf" srcId="{1812FE3C-84ED-41C2-9989-C2EA8F6B404F}" destId="{AF13C660-4469-4A8E-86BE-31AABCA5ADD4}" srcOrd="0" destOrd="0" presId="urn:microsoft.com/office/officeart/2005/8/layout/lProcess2"/>
    <dgm:cxn modelId="{785D6F6F-1D22-481B-8943-73A64D6A1EFD}" type="presOf" srcId="{2455A9BC-336B-4913-80EF-606C8FD10692}" destId="{C55DFDBA-0E98-4D52-B56E-A95E09CB2E47}" srcOrd="0" destOrd="0" presId="urn:microsoft.com/office/officeart/2005/8/layout/lProcess2"/>
    <dgm:cxn modelId="{653DB054-C5A5-49D5-A4A7-18E790DA219A}" srcId="{75F0DC40-32CA-4B65-9AE9-98937E7735AD}" destId="{9DABD269-0206-4652-B512-F9C66838EB88}" srcOrd="1" destOrd="0" parTransId="{894FEAB6-C673-4DAD-8A76-34C03B62DD91}" sibTransId="{336861DC-7A60-4C7C-993A-3EAB07A64217}"/>
    <dgm:cxn modelId="{960CD854-ED29-485F-9B36-F73ABBC923C3}" srcId="{FECB0A4B-EC55-4D62-8EA7-663750AEB9CA}" destId="{13C8B889-6703-4FEF-8631-DC5C0142D7D0}" srcOrd="0" destOrd="0" parTransId="{7598FF29-8E02-433B-B7AA-FFFD46A037AB}" sibTransId="{BC0FECC6-92D3-473F-9AEB-57F54B271406}"/>
    <dgm:cxn modelId="{589C508B-852C-472B-852A-D2A463FACD08}" srcId="{87E754CC-E959-4F4C-8409-6A174E14EE31}" destId="{FECB0A4B-EC55-4D62-8EA7-663750AEB9CA}" srcOrd="2" destOrd="0" parTransId="{276AE4D4-7189-4300-8669-CDA547EB6260}" sibTransId="{07B09CC2-0A63-4C80-A74C-A134B20AD38E}"/>
    <dgm:cxn modelId="{5E265F8D-012F-4050-9CCA-CDA760EC8D54}" srcId="{75F0DC40-32CA-4B65-9AE9-98937E7735AD}" destId="{9CFCFA84-E0FC-47E1-986E-727947F292F4}" srcOrd="0" destOrd="0" parTransId="{7E8A5660-5C09-48DB-BF09-A05D5B90A1DF}" sibTransId="{FBDB6C81-5ACF-4EB8-AD83-3F8651B207B4}"/>
    <dgm:cxn modelId="{D9AC1A9B-836F-4A50-A8A2-B1AE81ADBC23}" srcId="{87E754CC-E959-4F4C-8409-6A174E14EE31}" destId="{3EC83E57-6757-435D-9ACB-8472C86AF85D}" srcOrd="0" destOrd="0" parTransId="{9EC2F796-6A6F-4270-BD3E-34E958271850}" sibTransId="{FB3374EB-C4D8-41F1-A548-78221C5C2331}"/>
    <dgm:cxn modelId="{FDDE31B4-1AEA-486F-90D9-1232F88463F9}" srcId="{CE2CA969-6CF1-4BFD-9C8B-B27424448A08}" destId="{518B97F7-875C-4F64-B2A6-4C119FDB6DEF}" srcOrd="0" destOrd="0" parTransId="{6F6B8064-9D81-47DF-9588-62AAFFEFD1EA}" sibTransId="{C0605E42-2A6C-496E-9B4E-599D64CD5B5E}"/>
    <dgm:cxn modelId="{D74E6AB8-8CDD-48D6-B764-523D95C6F91B}" srcId="{3EC83E57-6757-435D-9ACB-8472C86AF85D}" destId="{2455A9BC-336B-4913-80EF-606C8FD10692}" srcOrd="0" destOrd="0" parTransId="{E63D37D3-4D91-4591-9A35-D9168C76B5FC}" sibTransId="{E13F67A0-ABAF-411D-88EB-63CE73807EC0}"/>
    <dgm:cxn modelId="{AA5EF2C0-FBF2-4447-B7D4-0DDA6EE462F2}" srcId="{3EC83E57-6757-435D-9ACB-8472C86AF85D}" destId="{2D72E395-22F5-4C3B-B0EE-8681C0E9644A}" srcOrd="1" destOrd="0" parTransId="{E5FD6C2F-74F3-434B-BFCB-99EE2F1173A0}" sibTransId="{1C9FA03B-8311-458A-A0EB-859AD5908080}"/>
    <dgm:cxn modelId="{DA7687D0-54E1-4BB9-B213-FB79BD779C4B}" type="presOf" srcId="{2D72E395-22F5-4C3B-B0EE-8681C0E9644A}" destId="{B4367E71-791B-4AE5-8598-BA9D9CCF9823}" srcOrd="0" destOrd="0" presId="urn:microsoft.com/office/officeart/2005/8/layout/lProcess2"/>
    <dgm:cxn modelId="{0DFF6CEE-FE1E-477F-B038-161BCD19A7F8}" type="presOf" srcId="{87E754CC-E959-4F4C-8409-6A174E14EE31}" destId="{6A70F5D9-AE9F-4970-B8CB-C0C483F03644}" srcOrd="0" destOrd="0" presId="urn:microsoft.com/office/officeart/2005/8/layout/lProcess2"/>
    <dgm:cxn modelId="{844903EF-E479-4A9F-923A-600CF7E3EF1D}" type="presOf" srcId="{CE2CA969-6CF1-4BFD-9C8B-B27424448A08}" destId="{37172C85-A323-46D8-91E5-D0B3AD927841}" srcOrd="0" destOrd="0" presId="urn:microsoft.com/office/officeart/2005/8/layout/lProcess2"/>
    <dgm:cxn modelId="{75706BF2-E73D-437C-BB69-4DC8063338C3}" srcId="{CE2CA969-6CF1-4BFD-9C8B-B27424448A08}" destId="{1812FE3C-84ED-41C2-9989-C2EA8F6B404F}" srcOrd="1" destOrd="0" parTransId="{97574598-2ED7-40F0-8D7C-830B9B00AAE8}" sibTransId="{2AEA3AD0-0C75-4E01-B592-E2A366017F80}"/>
    <dgm:cxn modelId="{CCFDD726-2C4F-4662-8FE8-DE717B5761E9}" type="presParOf" srcId="{6A70F5D9-AE9F-4970-B8CB-C0C483F03644}" destId="{D729C845-8E2A-4F61-A2AF-7F6868F30D0D}" srcOrd="0" destOrd="0" presId="urn:microsoft.com/office/officeart/2005/8/layout/lProcess2"/>
    <dgm:cxn modelId="{C49741A7-9D92-40DD-9061-EC561D40E1B3}" type="presParOf" srcId="{D729C845-8E2A-4F61-A2AF-7F6868F30D0D}" destId="{B1223F7C-9AA4-4580-B844-B4AAEB2ECF87}" srcOrd="0" destOrd="0" presId="urn:microsoft.com/office/officeart/2005/8/layout/lProcess2"/>
    <dgm:cxn modelId="{E598079E-44D6-4C05-8C11-D525135A69C7}" type="presParOf" srcId="{D729C845-8E2A-4F61-A2AF-7F6868F30D0D}" destId="{DA49AD7F-9693-486F-A2F3-892FA7691A6C}" srcOrd="1" destOrd="0" presId="urn:microsoft.com/office/officeart/2005/8/layout/lProcess2"/>
    <dgm:cxn modelId="{A7E4D6B5-D0E1-481D-95EE-F68AEF8C8919}" type="presParOf" srcId="{D729C845-8E2A-4F61-A2AF-7F6868F30D0D}" destId="{C97FAE25-F5D8-42E0-AB2B-42DB24929339}" srcOrd="2" destOrd="0" presId="urn:microsoft.com/office/officeart/2005/8/layout/lProcess2"/>
    <dgm:cxn modelId="{4FC82042-09D0-44CC-A510-94CA4DC50AAD}" type="presParOf" srcId="{C97FAE25-F5D8-42E0-AB2B-42DB24929339}" destId="{9DDD6AB3-0187-410E-854C-D19F64129B95}" srcOrd="0" destOrd="0" presId="urn:microsoft.com/office/officeart/2005/8/layout/lProcess2"/>
    <dgm:cxn modelId="{42B1C5A3-C9E9-4725-BEC4-F8F71E1E4F2B}" type="presParOf" srcId="{9DDD6AB3-0187-410E-854C-D19F64129B95}" destId="{C55DFDBA-0E98-4D52-B56E-A95E09CB2E47}" srcOrd="0" destOrd="0" presId="urn:microsoft.com/office/officeart/2005/8/layout/lProcess2"/>
    <dgm:cxn modelId="{3671E521-7C7E-4DB8-907A-E23D94C31A8B}" type="presParOf" srcId="{9DDD6AB3-0187-410E-854C-D19F64129B95}" destId="{B0113BAF-CE6C-42D4-B16C-059CD178625B}" srcOrd="1" destOrd="0" presId="urn:microsoft.com/office/officeart/2005/8/layout/lProcess2"/>
    <dgm:cxn modelId="{77BB9635-A10C-42D9-8017-4FA7DE07DFBB}" type="presParOf" srcId="{9DDD6AB3-0187-410E-854C-D19F64129B95}" destId="{B4367E71-791B-4AE5-8598-BA9D9CCF9823}" srcOrd="2" destOrd="0" presId="urn:microsoft.com/office/officeart/2005/8/layout/lProcess2"/>
    <dgm:cxn modelId="{FDFB85A3-85BA-4D0F-BA8D-78DFC0AB5107}" type="presParOf" srcId="{6A70F5D9-AE9F-4970-B8CB-C0C483F03644}" destId="{0A88547F-64EA-485A-8D61-1A59011488FD}" srcOrd="1" destOrd="0" presId="urn:microsoft.com/office/officeart/2005/8/layout/lProcess2"/>
    <dgm:cxn modelId="{8606B1B3-7328-4212-B394-EA7D2D917590}" type="presParOf" srcId="{6A70F5D9-AE9F-4970-B8CB-C0C483F03644}" destId="{0197DCBF-B4F5-4DB5-BC48-1892DA441D1C}" srcOrd="2" destOrd="0" presId="urn:microsoft.com/office/officeart/2005/8/layout/lProcess2"/>
    <dgm:cxn modelId="{927B3ED0-FC6E-4A57-A3AF-AC7F1305A463}" type="presParOf" srcId="{0197DCBF-B4F5-4DB5-BC48-1892DA441D1C}" destId="{37172C85-A323-46D8-91E5-D0B3AD927841}" srcOrd="0" destOrd="0" presId="urn:microsoft.com/office/officeart/2005/8/layout/lProcess2"/>
    <dgm:cxn modelId="{080BD45D-D5CA-421B-B719-7704586B538B}" type="presParOf" srcId="{0197DCBF-B4F5-4DB5-BC48-1892DA441D1C}" destId="{12E2C322-5820-4B74-80EE-3946E9C4DDE7}" srcOrd="1" destOrd="0" presId="urn:microsoft.com/office/officeart/2005/8/layout/lProcess2"/>
    <dgm:cxn modelId="{9AA1A3BF-EB42-42A8-88CC-BED23426CECE}" type="presParOf" srcId="{0197DCBF-B4F5-4DB5-BC48-1892DA441D1C}" destId="{6F6E163E-DF0D-4445-887F-43B4291F6D3E}" srcOrd="2" destOrd="0" presId="urn:microsoft.com/office/officeart/2005/8/layout/lProcess2"/>
    <dgm:cxn modelId="{EB522678-07E3-4F30-8249-E23CA19556FB}" type="presParOf" srcId="{6F6E163E-DF0D-4445-887F-43B4291F6D3E}" destId="{95D28096-DA4E-43CA-B58A-38AA280D478D}" srcOrd="0" destOrd="0" presId="urn:microsoft.com/office/officeart/2005/8/layout/lProcess2"/>
    <dgm:cxn modelId="{C3891100-FDEC-46DD-8FF2-F9D6CB15ACB3}" type="presParOf" srcId="{95D28096-DA4E-43CA-B58A-38AA280D478D}" destId="{5AB9E344-53C9-43E9-8E5A-88EB2FD2A490}" srcOrd="0" destOrd="0" presId="urn:microsoft.com/office/officeart/2005/8/layout/lProcess2"/>
    <dgm:cxn modelId="{553EEDB5-26F1-4A36-B3E3-8F36F643CD22}" type="presParOf" srcId="{95D28096-DA4E-43CA-B58A-38AA280D478D}" destId="{0BFE929D-D271-4086-AC35-B86CADEF41C4}" srcOrd="1" destOrd="0" presId="urn:microsoft.com/office/officeart/2005/8/layout/lProcess2"/>
    <dgm:cxn modelId="{10F375D2-26F9-47A2-96BD-DAAB87B8B302}" type="presParOf" srcId="{95D28096-DA4E-43CA-B58A-38AA280D478D}" destId="{AF13C660-4469-4A8E-86BE-31AABCA5ADD4}" srcOrd="2" destOrd="0" presId="urn:microsoft.com/office/officeart/2005/8/layout/lProcess2"/>
    <dgm:cxn modelId="{66F1B075-DCDA-4CB4-9787-C77826BBBE71}" type="presParOf" srcId="{6A70F5D9-AE9F-4970-B8CB-C0C483F03644}" destId="{BA154A6B-29B0-4776-8605-8F094DBD11E4}" srcOrd="3" destOrd="0" presId="urn:microsoft.com/office/officeart/2005/8/layout/lProcess2"/>
    <dgm:cxn modelId="{8C43C470-A638-4D44-BB63-7E6147B190A1}" type="presParOf" srcId="{6A70F5D9-AE9F-4970-B8CB-C0C483F03644}" destId="{A2355696-4240-4A17-AED3-BA46813CE637}" srcOrd="4" destOrd="0" presId="urn:microsoft.com/office/officeart/2005/8/layout/lProcess2"/>
    <dgm:cxn modelId="{194F0990-5962-40AE-9C42-635D1ADC030C}" type="presParOf" srcId="{A2355696-4240-4A17-AED3-BA46813CE637}" destId="{366BC786-4CD7-46EE-8BDA-09A5808AC239}" srcOrd="0" destOrd="0" presId="urn:microsoft.com/office/officeart/2005/8/layout/lProcess2"/>
    <dgm:cxn modelId="{8C609BC8-F991-4FE4-B096-C27315197180}" type="presParOf" srcId="{A2355696-4240-4A17-AED3-BA46813CE637}" destId="{06DAAE6B-2C6A-4512-B8C0-582CFADBF264}" srcOrd="1" destOrd="0" presId="urn:microsoft.com/office/officeart/2005/8/layout/lProcess2"/>
    <dgm:cxn modelId="{210288A6-0B32-4D7C-A464-6D9891B12D7F}" type="presParOf" srcId="{A2355696-4240-4A17-AED3-BA46813CE637}" destId="{A5FE1522-B7A1-4EA3-8E9C-BCD0E614D593}" srcOrd="2" destOrd="0" presId="urn:microsoft.com/office/officeart/2005/8/layout/lProcess2"/>
    <dgm:cxn modelId="{918CB21D-EFE7-4ACE-9701-5507A3CF5284}" type="presParOf" srcId="{A5FE1522-B7A1-4EA3-8E9C-BCD0E614D593}" destId="{DF7DDBFF-67D9-41AA-82EA-1F1CD731E1FE}" srcOrd="0" destOrd="0" presId="urn:microsoft.com/office/officeart/2005/8/layout/lProcess2"/>
    <dgm:cxn modelId="{36ADC0EB-0129-4C88-8F11-AC0A365A700F}" type="presParOf" srcId="{DF7DDBFF-67D9-41AA-82EA-1F1CD731E1FE}" destId="{7417EFB5-A04F-4182-A030-9AE2533E2073}" srcOrd="0" destOrd="0" presId="urn:microsoft.com/office/officeart/2005/8/layout/lProcess2"/>
    <dgm:cxn modelId="{4F2FE35A-DC29-4CE1-8AC0-698B9BED42A8}" type="presParOf" srcId="{DF7DDBFF-67D9-41AA-82EA-1F1CD731E1FE}" destId="{E1303986-C53E-46B4-A7D9-C5BD0AE118F8}" srcOrd="1" destOrd="0" presId="urn:microsoft.com/office/officeart/2005/8/layout/lProcess2"/>
    <dgm:cxn modelId="{ED9F33B1-0011-4740-9CC3-96E26C5A4113}" type="presParOf" srcId="{DF7DDBFF-67D9-41AA-82EA-1F1CD731E1FE}" destId="{BC814C2A-2FFA-4ABE-9AD6-A104E636EC6A}" srcOrd="2" destOrd="0" presId="urn:microsoft.com/office/officeart/2005/8/layout/lProcess2"/>
    <dgm:cxn modelId="{92950C2C-31F5-4EF3-8CA0-171284F62A75}" type="presParOf" srcId="{6A70F5D9-AE9F-4970-B8CB-C0C483F03644}" destId="{630356EB-3BCC-407B-A547-95D9A407515A}" srcOrd="5" destOrd="0" presId="urn:microsoft.com/office/officeart/2005/8/layout/lProcess2"/>
    <dgm:cxn modelId="{B65A4B91-D317-448F-9896-9F3C0A6D2FFB}" type="presParOf" srcId="{6A70F5D9-AE9F-4970-B8CB-C0C483F03644}" destId="{606BAC59-5739-47FC-A0CC-4CB534C2433F}" srcOrd="6" destOrd="0" presId="urn:microsoft.com/office/officeart/2005/8/layout/lProcess2"/>
    <dgm:cxn modelId="{6B414888-1559-45B6-AD7E-6AEFE59B2EC1}" type="presParOf" srcId="{606BAC59-5739-47FC-A0CC-4CB534C2433F}" destId="{02E82562-FF49-44C3-BAD2-7BA11C08ED43}" srcOrd="0" destOrd="0" presId="urn:microsoft.com/office/officeart/2005/8/layout/lProcess2"/>
    <dgm:cxn modelId="{9F84B0B9-CAF6-45F7-B7D5-EEC502291E0C}" type="presParOf" srcId="{606BAC59-5739-47FC-A0CC-4CB534C2433F}" destId="{E98F2D52-CC91-449F-9DDA-4F130376E22E}" srcOrd="1" destOrd="0" presId="urn:microsoft.com/office/officeart/2005/8/layout/lProcess2"/>
    <dgm:cxn modelId="{8C72DE0B-4E62-4DE6-9066-4C6091ADC833}" type="presParOf" srcId="{606BAC59-5739-47FC-A0CC-4CB534C2433F}" destId="{AFB4B467-EF65-4758-A3AC-E17989CA5B22}" srcOrd="2" destOrd="0" presId="urn:microsoft.com/office/officeart/2005/8/layout/lProcess2"/>
    <dgm:cxn modelId="{A1BC4075-0CA6-4C66-A7F2-9AE2E7BB4CAA}" type="presParOf" srcId="{AFB4B467-EF65-4758-A3AC-E17989CA5B22}" destId="{54F2B063-6AC9-4213-82D8-F89D9688FD55}" srcOrd="0" destOrd="0" presId="urn:microsoft.com/office/officeart/2005/8/layout/lProcess2"/>
    <dgm:cxn modelId="{0F66F234-D354-4E57-90D3-04DFAA7829CD}" type="presParOf" srcId="{54F2B063-6AC9-4213-82D8-F89D9688FD55}" destId="{384D3BEB-CED6-4E66-B17D-21ED550D6AC0}" srcOrd="0" destOrd="0" presId="urn:microsoft.com/office/officeart/2005/8/layout/lProcess2"/>
    <dgm:cxn modelId="{75D43337-DEB5-4732-80B7-282211230D48}" type="presParOf" srcId="{54F2B063-6AC9-4213-82D8-F89D9688FD55}" destId="{82E6A247-D464-4EE4-8B0B-84F7B1D73D8F}" srcOrd="1" destOrd="0" presId="urn:microsoft.com/office/officeart/2005/8/layout/lProcess2"/>
    <dgm:cxn modelId="{FB6FA233-494A-478E-86A7-EFD22A63BCE9}" type="presParOf" srcId="{54F2B063-6AC9-4213-82D8-F89D9688FD55}" destId="{717B5D81-966A-458F-AFE3-26CEA1385D99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7E754CC-E959-4F4C-8409-6A174E14EE31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C83E57-6757-435D-9ACB-8472C86AF85D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Thermal Stress &amp; Distortion</a:t>
          </a:r>
        </a:p>
      </dgm:t>
    </dgm:pt>
    <dgm:pt modelId="{9EC2F796-6A6F-4270-BD3E-34E958271850}" type="parTrans" cxnId="{D9AC1A9B-836F-4A50-A8A2-B1AE81ADBC23}">
      <dgm:prSet/>
      <dgm:spPr/>
      <dgm:t>
        <a:bodyPr/>
        <a:lstStyle/>
        <a:p>
          <a:endParaRPr lang="en-US"/>
        </a:p>
      </dgm:t>
    </dgm:pt>
    <dgm:pt modelId="{FB3374EB-C4D8-41F1-A548-78221C5C2331}" type="sibTrans" cxnId="{D9AC1A9B-836F-4A50-A8A2-B1AE81ADBC23}">
      <dgm:prSet/>
      <dgm:spPr/>
      <dgm:t>
        <a:bodyPr/>
        <a:lstStyle/>
        <a:p>
          <a:endParaRPr lang="en-US"/>
        </a:p>
      </dgm:t>
    </dgm:pt>
    <dgm:pt modelId="{2455A9BC-336B-4913-80EF-606C8FD10692}">
      <dgm:prSet phldrT="[Text]"/>
      <dgm:spPr/>
      <dgm:t>
        <a:bodyPr/>
        <a:lstStyle/>
        <a:p>
          <a:r>
            <a:rPr lang="en-US" dirty="0"/>
            <a:t>Issue: Uneven cooling rates after lasing</a:t>
          </a:r>
        </a:p>
      </dgm:t>
    </dgm:pt>
    <dgm:pt modelId="{E63D37D3-4D91-4591-9A35-D9168C76B5FC}" type="parTrans" cxnId="{D74E6AB8-8CDD-48D6-B764-523D95C6F91B}">
      <dgm:prSet/>
      <dgm:spPr/>
      <dgm:t>
        <a:bodyPr/>
        <a:lstStyle/>
        <a:p>
          <a:endParaRPr lang="en-US"/>
        </a:p>
      </dgm:t>
    </dgm:pt>
    <dgm:pt modelId="{E13F67A0-ABAF-411D-88EB-63CE73807EC0}" type="sibTrans" cxnId="{D74E6AB8-8CDD-48D6-B764-523D95C6F91B}">
      <dgm:prSet/>
      <dgm:spPr/>
      <dgm:t>
        <a:bodyPr/>
        <a:lstStyle/>
        <a:p>
          <a:endParaRPr lang="en-US"/>
        </a:p>
      </dgm:t>
    </dgm:pt>
    <dgm:pt modelId="{2D72E395-22F5-4C3B-B0EE-8681C0E9644A}">
      <dgm:prSet phldrT="[Text]"/>
      <dgm:spPr/>
      <dgm:t>
        <a:bodyPr/>
        <a:lstStyle/>
        <a:p>
          <a:r>
            <a:rPr lang="en-US" dirty="0"/>
            <a:t>Causes: Cracking, warpage</a:t>
          </a:r>
        </a:p>
      </dgm:t>
    </dgm:pt>
    <dgm:pt modelId="{E5FD6C2F-74F3-434B-BFCB-99EE2F1173A0}" type="parTrans" cxnId="{AA5EF2C0-FBF2-4447-B7D4-0DDA6EE462F2}">
      <dgm:prSet/>
      <dgm:spPr/>
      <dgm:t>
        <a:bodyPr/>
        <a:lstStyle/>
        <a:p>
          <a:endParaRPr lang="en-US"/>
        </a:p>
      </dgm:t>
    </dgm:pt>
    <dgm:pt modelId="{1C9FA03B-8311-458A-A0EB-859AD5908080}" type="sibTrans" cxnId="{AA5EF2C0-FBF2-4447-B7D4-0DDA6EE462F2}">
      <dgm:prSet/>
      <dgm:spPr/>
      <dgm:t>
        <a:bodyPr/>
        <a:lstStyle/>
        <a:p>
          <a:endParaRPr lang="en-US"/>
        </a:p>
      </dgm:t>
    </dgm:pt>
    <dgm:pt modelId="{CE2CA969-6CF1-4BFD-9C8B-B27424448A08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Powder Material Inconsistencies</a:t>
          </a:r>
        </a:p>
      </dgm:t>
    </dgm:pt>
    <dgm:pt modelId="{EFE75565-AEAD-44BD-919D-1CEDDE770577}" type="parTrans" cxnId="{8ABAFD39-BA70-4CAF-919F-1F54A4F971A8}">
      <dgm:prSet/>
      <dgm:spPr/>
      <dgm:t>
        <a:bodyPr/>
        <a:lstStyle/>
        <a:p>
          <a:endParaRPr lang="en-US"/>
        </a:p>
      </dgm:t>
    </dgm:pt>
    <dgm:pt modelId="{C6C6BE99-D646-4311-85D9-C1386B1C22B7}" type="sibTrans" cxnId="{8ABAFD39-BA70-4CAF-919F-1F54A4F971A8}">
      <dgm:prSet/>
      <dgm:spPr/>
      <dgm:t>
        <a:bodyPr/>
        <a:lstStyle/>
        <a:p>
          <a:endParaRPr lang="en-US"/>
        </a:p>
      </dgm:t>
    </dgm:pt>
    <dgm:pt modelId="{1812FE3C-84ED-41C2-9989-C2EA8F6B404F}">
      <dgm:prSet phldrT="[Text]"/>
      <dgm:spPr/>
      <dgm:t>
        <a:bodyPr/>
        <a:lstStyle/>
        <a:p>
          <a:r>
            <a:rPr lang="en-US" dirty="0"/>
            <a:t>Causes: Variable melting behavior, voids</a:t>
          </a:r>
        </a:p>
      </dgm:t>
    </dgm:pt>
    <dgm:pt modelId="{97574598-2ED7-40F0-8D7C-830B9B00AAE8}" type="parTrans" cxnId="{75706BF2-E73D-437C-BB69-4DC8063338C3}">
      <dgm:prSet/>
      <dgm:spPr/>
      <dgm:t>
        <a:bodyPr/>
        <a:lstStyle/>
        <a:p>
          <a:endParaRPr lang="en-US"/>
        </a:p>
      </dgm:t>
    </dgm:pt>
    <dgm:pt modelId="{2AEA3AD0-0C75-4E01-B592-E2A366017F80}" type="sibTrans" cxnId="{75706BF2-E73D-437C-BB69-4DC8063338C3}">
      <dgm:prSet/>
      <dgm:spPr/>
      <dgm:t>
        <a:bodyPr/>
        <a:lstStyle/>
        <a:p>
          <a:endParaRPr lang="en-US"/>
        </a:p>
      </dgm:t>
    </dgm:pt>
    <dgm:pt modelId="{FECB0A4B-EC55-4D62-8EA7-663750AEB9CA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Build Plate Adhesion</a:t>
          </a:r>
        </a:p>
      </dgm:t>
    </dgm:pt>
    <dgm:pt modelId="{276AE4D4-7189-4300-8669-CDA547EB6260}" type="parTrans" cxnId="{589C508B-852C-472B-852A-D2A463FACD08}">
      <dgm:prSet/>
      <dgm:spPr/>
      <dgm:t>
        <a:bodyPr/>
        <a:lstStyle/>
        <a:p>
          <a:endParaRPr lang="en-US"/>
        </a:p>
      </dgm:t>
    </dgm:pt>
    <dgm:pt modelId="{07B09CC2-0A63-4C80-A74C-A134B20AD38E}" type="sibTrans" cxnId="{589C508B-852C-472B-852A-D2A463FACD08}">
      <dgm:prSet/>
      <dgm:spPr/>
      <dgm:t>
        <a:bodyPr/>
        <a:lstStyle/>
        <a:p>
          <a:endParaRPr lang="en-US"/>
        </a:p>
      </dgm:t>
    </dgm:pt>
    <dgm:pt modelId="{13C8B889-6703-4FEF-8631-DC5C0142D7D0}">
      <dgm:prSet phldrT="[Text]"/>
      <dgm:spPr/>
      <dgm:t>
        <a:bodyPr/>
        <a:lstStyle/>
        <a:p>
          <a:r>
            <a:rPr lang="en-US" dirty="0"/>
            <a:t>Issue: </a:t>
          </a:r>
          <a:r>
            <a:rPr lang="en-US" dirty="0" err="1"/>
            <a:t>Disadhesion</a:t>
          </a:r>
          <a:r>
            <a:rPr lang="en-US" dirty="0"/>
            <a:t> between first layer &amp; build plate</a:t>
          </a:r>
        </a:p>
      </dgm:t>
    </dgm:pt>
    <dgm:pt modelId="{7598FF29-8E02-433B-B7AA-FFFD46A037AB}" type="parTrans" cxnId="{960CD854-ED29-485F-9B36-F73ABBC923C3}">
      <dgm:prSet/>
      <dgm:spPr/>
      <dgm:t>
        <a:bodyPr/>
        <a:lstStyle/>
        <a:p>
          <a:endParaRPr lang="en-US"/>
        </a:p>
      </dgm:t>
    </dgm:pt>
    <dgm:pt modelId="{BC0FECC6-92D3-473F-9AEB-57F54B271406}" type="sibTrans" cxnId="{960CD854-ED29-485F-9B36-F73ABBC923C3}">
      <dgm:prSet/>
      <dgm:spPr/>
      <dgm:t>
        <a:bodyPr/>
        <a:lstStyle/>
        <a:p>
          <a:endParaRPr lang="en-US"/>
        </a:p>
      </dgm:t>
    </dgm:pt>
    <dgm:pt modelId="{63A13F7F-57A5-4FEA-94DF-BE6A5F7CC60E}">
      <dgm:prSet phldrT="[Text]"/>
      <dgm:spPr/>
      <dgm:t>
        <a:bodyPr/>
        <a:lstStyle/>
        <a:p>
          <a:r>
            <a:rPr lang="en-US" dirty="0"/>
            <a:t>Causes: Layer shifts -&gt; misalignment of subsequent layers</a:t>
          </a:r>
        </a:p>
      </dgm:t>
    </dgm:pt>
    <dgm:pt modelId="{C7AB0A87-D699-499F-889F-F1F482235B89}" type="parTrans" cxnId="{3BBFBF2A-8915-489E-9850-177525EEFEE8}">
      <dgm:prSet/>
      <dgm:spPr/>
      <dgm:t>
        <a:bodyPr/>
        <a:lstStyle/>
        <a:p>
          <a:endParaRPr lang="en-US"/>
        </a:p>
      </dgm:t>
    </dgm:pt>
    <dgm:pt modelId="{5D6FE456-D4AF-416D-B89A-FD0EAB4462EB}" type="sibTrans" cxnId="{3BBFBF2A-8915-489E-9850-177525EEFEE8}">
      <dgm:prSet/>
      <dgm:spPr/>
      <dgm:t>
        <a:bodyPr/>
        <a:lstStyle/>
        <a:p>
          <a:endParaRPr lang="en-US"/>
        </a:p>
      </dgm:t>
    </dgm:pt>
    <dgm:pt modelId="{82CC9423-019F-408A-94B4-DD745D97AC5D}">
      <dgm:prSet/>
      <dgm:spPr/>
      <dgm:t>
        <a:bodyPr/>
        <a:lstStyle/>
        <a:p>
          <a:r>
            <a:rPr lang="en-US" dirty="0"/>
            <a:t>Issue: Variations in powder particle size, shape, and distribution affect  packing density, deposition</a:t>
          </a:r>
        </a:p>
      </dgm:t>
    </dgm:pt>
    <dgm:pt modelId="{E0CD6786-422C-4D7C-98B8-F68274C4F99F}" type="parTrans" cxnId="{2A6EC5EE-2814-445D-AA71-1C1EDD6E76CB}">
      <dgm:prSet/>
      <dgm:spPr/>
      <dgm:t>
        <a:bodyPr/>
        <a:lstStyle/>
        <a:p>
          <a:endParaRPr lang="en-US"/>
        </a:p>
      </dgm:t>
    </dgm:pt>
    <dgm:pt modelId="{4437B5A6-41A7-4FAE-A9F0-9EE1BD07661F}" type="sibTrans" cxnId="{2A6EC5EE-2814-445D-AA71-1C1EDD6E76CB}">
      <dgm:prSet/>
      <dgm:spPr/>
      <dgm:t>
        <a:bodyPr/>
        <a:lstStyle/>
        <a:p>
          <a:endParaRPr lang="en-US"/>
        </a:p>
      </dgm:t>
    </dgm:pt>
    <dgm:pt modelId="{6A70F5D9-AE9F-4970-B8CB-C0C483F03644}" type="pres">
      <dgm:prSet presAssocID="{87E754CC-E959-4F4C-8409-6A174E14EE31}" presName="theList" presStyleCnt="0">
        <dgm:presLayoutVars>
          <dgm:dir/>
          <dgm:animLvl val="lvl"/>
          <dgm:resizeHandles val="exact"/>
        </dgm:presLayoutVars>
      </dgm:prSet>
      <dgm:spPr/>
    </dgm:pt>
    <dgm:pt modelId="{D729C845-8E2A-4F61-A2AF-7F6868F30D0D}" type="pres">
      <dgm:prSet presAssocID="{3EC83E57-6757-435D-9ACB-8472C86AF85D}" presName="compNode" presStyleCnt="0"/>
      <dgm:spPr/>
    </dgm:pt>
    <dgm:pt modelId="{B1223F7C-9AA4-4580-B844-B4AAEB2ECF87}" type="pres">
      <dgm:prSet presAssocID="{3EC83E57-6757-435D-9ACB-8472C86AF85D}" presName="aNode" presStyleLbl="bgShp" presStyleIdx="0" presStyleCnt="3"/>
      <dgm:spPr/>
    </dgm:pt>
    <dgm:pt modelId="{DA49AD7F-9693-486F-A2F3-892FA7691A6C}" type="pres">
      <dgm:prSet presAssocID="{3EC83E57-6757-435D-9ACB-8472C86AF85D}" presName="textNode" presStyleLbl="bgShp" presStyleIdx="0" presStyleCnt="3"/>
      <dgm:spPr/>
    </dgm:pt>
    <dgm:pt modelId="{C97FAE25-F5D8-42E0-AB2B-42DB24929339}" type="pres">
      <dgm:prSet presAssocID="{3EC83E57-6757-435D-9ACB-8472C86AF85D}" presName="compChildNode" presStyleCnt="0"/>
      <dgm:spPr/>
    </dgm:pt>
    <dgm:pt modelId="{9DDD6AB3-0187-410E-854C-D19F64129B95}" type="pres">
      <dgm:prSet presAssocID="{3EC83E57-6757-435D-9ACB-8472C86AF85D}" presName="theInnerList" presStyleCnt="0"/>
      <dgm:spPr/>
    </dgm:pt>
    <dgm:pt modelId="{C55DFDBA-0E98-4D52-B56E-A95E09CB2E47}" type="pres">
      <dgm:prSet presAssocID="{2455A9BC-336B-4913-80EF-606C8FD10692}" presName="childNode" presStyleLbl="node1" presStyleIdx="0" presStyleCnt="6">
        <dgm:presLayoutVars>
          <dgm:bulletEnabled val="1"/>
        </dgm:presLayoutVars>
      </dgm:prSet>
      <dgm:spPr/>
    </dgm:pt>
    <dgm:pt modelId="{B0113BAF-CE6C-42D4-B16C-059CD178625B}" type="pres">
      <dgm:prSet presAssocID="{2455A9BC-336B-4913-80EF-606C8FD10692}" presName="aSpace2" presStyleCnt="0"/>
      <dgm:spPr/>
    </dgm:pt>
    <dgm:pt modelId="{B4367E71-791B-4AE5-8598-BA9D9CCF9823}" type="pres">
      <dgm:prSet presAssocID="{2D72E395-22F5-4C3B-B0EE-8681C0E9644A}" presName="childNode" presStyleLbl="node1" presStyleIdx="1" presStyleCnt="6">
        <dgm:presLayoutVars>
          <dgm:bulletEnabled val="1"/>
        </dgm:presLayoutVars>
      </dgm:prSet>
      <dgm:spPr/>
    </dgm:pt>
    <dgm:pt modelId="{0A88547F-64EA-485A-8D61-1A59011488FD}" type="pres">
      <dgm:prSet presAssocID="{3EC83E57-6757-435D-9ACB-8472C86AF85D}" presName="aSpace" presStyleCnt="0"/>
      <dgm:spPr/>
    </dgm:pt>
    <dgm:pt modelId="{0197DCBF-B4F5-4DB5-BC48-1892DA441D1C}" type="pres">
      <dgm:prSet presAssocID="{CE2CA969-6CF1-4BFD-9C8B-B27424448A08}" presName="compNode" presStyleCnt="0"/>
      <dgm:spPr/>
    </dgm:pt>
    <dgm:pt modelId="{37172C85-A323-46D8-91E5-D0B3AD927841}" type="pres">
      <dgm:prSet presAssocID="{CE2CA969-6CF1-4BFD-9C8B-B27424448A08}" presName="aNode" presStyleLbl="bgShp" presStyleIdx="1" presStyleCnt="3"/>
      <dgm:spPr/>
    </dgm:pt>
    <dgm:pt modelId="{12E2C322-5820-4B74-80EE-3946E9C4DDE7}" type="pres">
      <dgm:prSet presAssocID="{CE2CA969-6CF1-4BFD-9C8B-B27424448A08}" presName="textNode" presStyleLbl="bgShp" presStyleIdx="1" presStyleCnt="3"/>
      <dgm:spPr/>
    </dgm:pt>
    <dgm:pt modelId="{6F6E163E-DF0D-4445-887F-43B4291F6D3E}" type="pres">
      <dgm:prSet presAssocID="{CE2CA969-6CF1-4BFD-9C8B-B27424448A08}" presName="compChildNode" presStyleCnt="0"/>
      <dgm:spPr/>
    </dgm:pt>
    <dgm:pt modelId="{95D28096-DA4E-43CA-B58A-38AA280D478D}" type="pres">
      <dgm:prSet presAssocID="{CE2CA969-6CF1-4BFD-9C8B-B27424448A08}" presName="theInnerList" presStyleCnt="0"/>
      <dgm:spPr/>
    </dgm:pt>
    <dgm:pt modelId="{1A607A77-AAFF-41EC-8BA2-011B129D52FF}" type="pres">
      <dgm:prSet presAssocID="{82CC9423-019F-408A-94B4-DD745D97AC5D}" presName="childNode" presStyleLbl="node1" presStyleIdx="2" presStyleCnt="6">
        <dgm:presLayoutVars>
          <dgm:bulletEnabled val="1"/>
        </dgm:presLayoutVars>
      </dgm:prSet>
      <dgm:spPr/>
    </dgm:pt>
    <dgm:pt modelId="{3A23940A-8DE5-4D77-99B2-3D96961E7ED8}" type="pres">
      <dgm:prSet presAssocID="{82CC9423-019F-408A-94B4-DD745D97AC5D}" presName="aSpace2" presStyleCnt="0"/>
      <dgm:spPr/>
    </dgm:pt>
    <dgm:pt modelId="{AF13C660-4469-4A8E-86BE-31AABCA5ADD4}" type="pres">
      <dgm:prSet presAssocID="{1812FE3C-84ED-41C2-9989-C2EA8F6B404F}" presName="childNode" presStyleLbl="node1" presStyleIdx="3" presStyleCnt="6">
        <dgm:presLayoutVars>
          <dgm:bulletEnabled val="1"/>
        </dgm:presLayoutVars>
      </dgm:prSet>
      <dgm:spPr/>
    </dgm:pt>
    <dgm:pt modelId="{BA154A6B-29B0-4776-8605-8F094DBD11E4}" type="pres">
      <dgm:prSet presAssocID="{CE2CA969-6CF1-4BFD-9C8B-B27424448A08}" presName="aSpace" presStyleCnt="0"/>
      <dgm:spPr/>
    </dgm:pt>
    <dgm:pt modelId="{A2355696-4240-4A17-AED3-BA46813CE637}" type="pres">
      <dgm:prSet presAssocID="{FECB0A4B-EC55-4D62-8EA7-663750AEB9CA}" presName="compNode" presStyleCnt="0"/>
      <dgm:spPr/>
    </dgm:pt>
    <dgm:pt modelId="{366BC786-4CD7-46EE-8BDA-09A5808AC239}" type="pres">
      <dgm:prSet presAssocID="{FECB0A4B-EC55-4D62-8EA7-663750AEB9CA}" presName="aNode" presStyleLbl="bgShp" presStyleIdx="2" presStyleCnt="3"/>
      <dgm:spPr/>
    </dgm:pt>
    <dgm:pt modelId="{06DAAE6B-2C6A-4512-B8C0-582CFADBF264}" type="pres">
      <dgm:prSet presAssocID="{FECB0A4B-EC55-4D62-8EA7-663750AEB9CA}" presName="textNode" presStyleLbl="bgShp" presStyleIdx="2" presStyleCnt="3"/>
      <dgm:spPr/>
    </dgm:pt>
    <dgm:pt modelId="{A5FE1522-B7A1-4EA3-8E9C-BCD0E614D593}" type="pres">
      <dgm:prSet presAssocID="{FECB0A4B-EC55-4D62-8EA7-663750AEB9CA}" presName="compChildNode" presStyleCnt="0"/>
      <dgm:spPr/>
    </dgm:pt>
    <dgm:pt modelId="{DF7DDBFF-67D9-41AA-82EA-1F1CD731E1FE}" type="pres">
      <dgm:prSet presAssocID="{FECB0A4B-EC55-4D62-8EA7-663750AEB9CA}" presName="theInnerList" presStyleCnt="0"/>
      <dgm:spPr/>
    </dgm:pt>
    <dgm:pt modelId="{7417EFB5-A04F-4182-A030-9AE2533E2073}" type="pres">
      <dgm:prSet presAssocID="{13C8B889-6703-4FEF-8631-DC5C0142D7D0}" presName="childNode" presStyleLbl="node1" presStyleIdx="4" presStyleCnt="6">
        <dgm:presLayoutVars>
          <dgm:bulletEnabled val="1"/>
        </dgm:presLayoutVars>
      </dgm:prSet>
      <dgm:spPr/>
    </dgm:pt>
    <dgm:pt modelId="{E1303986-C53E-46B4-A7D9-C5BD0AE118F8}" type="pres">
      <dgm:prSet presAssocID="{13C8B889-6703-4FEF-8631-DC5C0142D7D0}" presName="aSpace2" presStyleCnt="0"/>
      <dgm:spPr/>
    </dgm:pt>
    <dgm:pt modelId="{BC814C2A-2FFA-4ABE-9AD6-A104E636EC6A}" type="pres">
      <dgm:prSet presAssocID="{63A13F7F-57A5-4FEA-94DF-BE6A5F7CC60E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5A8D7813-F869-4C44-B06A-61AD44A6728C}" type="presOf" srcId="{FECB0A4B-EC55-4D62-8EA7-663750AEB9CA}" destId="{366BC786-4CD7-46EE-8BDA-09A5808AC239}" srcOrd="0" destOrd="0" presId="urn:microsoft.com/office/officeart/2005/8/layout/lProcess2"/>
    <dgm:cxn modelId="{074CBE1B-74B4-45C2-B588-BF9391BCB907}" type="presOf" srcId="{13C8B889-6703-4FEF-8631-DC5C0142D7D0}" destId="{7417EFB5-A04F-4182-A030-9AE2533E2073}" srcOrd="0" destOrd="0" presId="urn:microsoft.com/office/officeart/2005/8/layout/lProcess2"/>
    <dgm:cxn modelId="{423B7923-DB8B-49C0-BC5C-5FB7C6DCBEC1}" type="presOf" srcId="{3EC83E57-6757-435D-9ACB-8472C86AF85D}" destId="{B1223F7C-9AA4-4580-B844-B4AAEB2ECF87}" srcOrd="0" destOrd="0" presId="urn:microsoft.com/office/officeart/2005/8/layout/lProcess2"/>
    <dgm:cxn modelId="{3BBFBF2A-8915-489E-9850-177525EEFEE8}" srcId="{FECB0A4B-EC55-4D62-8EA7-663750AEB9CA}" destId="{63A13F7F-57A5-4FEA-94DF-BE6A5F7CC60E}" srcOrd="1" destOrd="0" parTransId="{C7AB0A87-D699-499F-889F-F1F482235B89}" sibTransId="{5D6FE456-D4AF-416D-B89A-FD0EAB4462EB}"/>
    <dgm:cxn modelId="{8CCE332F-2B23-4519-8659-5C06A1D18C05}" type="presOf" srcId="{CE2CA969-6CF1-4BFD-9C8B-B27424448A08}" destId="{12E2C322-5820-4B74-80EE-3946E9C4DDE7}" srcOrd="1" destOrd="0" presId="urn:microsoft.com/office/officeart/2005/8/layout/lProcess2"/>
    <dgm:cxn modelId="{1AE9F32F-D439-401D-831F-69BE067028EA}" type="presOf" srcId="{FECB0A4B-EC55-4D62-8EA7-663750AEB9CA}" destId="{06DAAE6B-2C6A-4512-B8C0-582CFADBF264}" srcOrd="1" destOrd="0" presId="urn:microsoft.com/office/officeart/2005/8/layout/lProcess2"/>
    <dgm:cxn modelId="{8ABAFD39-BA70-4CAF-919F-1F54A4F971A8}" srcId="{87E754CC-E959-4F4C-8409-6A174E14EE31}" destId="{CE2CA969-6CF1-4BFD-9C8B-B27424448A08}" srcOrd="1" destOrd="0" parTransId="{EFE75565-AEAD-44BD-919D-1CEDDE770577}" sibTransId="{C6C6BE99-D646-4311-85D9-C1386B1C22B7}"/>
    <dgm:cxn modelId="{8496255D-6DCA-4E55-A8DD-BB4BFFD7337C}" type="presOf" srcId="{3EC83E57-6757-435D-9ACB-8472C86AF85D}" destId="{DA49AD7F-9693-486F-A2F3-892FA7691A6C}" srcOrd="1" destOrd="0" presId="urn:microsoft.com/office/officeart/2005/8/layout/lProcess2"/>
    <dgm:cxn modelId="{058BC662-DE31-4855-B869-E3588A8B5E91}" type="presOf" srcId="{63A13F7F-57A5-4FEA-94DF-BE6A5F7CC60E}" destId="{BC814C2A-2FFA-4ABE-9AD6-A104E636EC6A}" srcOrd="0" destOrd="0" presId="urn:microsoft.com/office/officeart/2005/8/layout/lProcess2"/>
    <dgm:cxn modelId="{B2079B69-933D-4764-B4F3-818CA78ECEC5}" type="presOf" srcId="{1812FE3C-84ED-41C2-9989-C2EA8F6B404F}" destId="{AF13C660-4469-4A8E-86BE-31AABCA5ADD4}" srcOrd="0" destOrd="0" presId="urn:microsoft.com/office/officeart/2005/8/layout/lProcess2"/>
    <dgm:cxn modelId="{785D6F6F-1D22-481B-8943-73A64D6A1EFD}" type="presOf" srcId="{2455A9BC-336B-4913-80EF-606C8FD10692}" destId="{C55DFDBA-0E98-4D52-B56E-A95E09CB2E47}" srcOrd="0" destOrd="0" presId="urn:microsoft.com/office/officeart/2005/8/layout/lProcess2"/>
    <dgm:cxn modelId="{960CD854-ED29-485F-9B36-F73ABBC923C3}" srcId="{FECB0A4B-EC55-4D62-8EA7-663750AEB9CA}" destId="{13C8B889-6703-4FEF-8631-DC5C0142D7D0}" srcOrd="0" destOrd="0" parTransId="{7598FF29-8E02-433B-B7AA-FFFD46A037AB}" sibTransId="{BC0FECC6-92D3-473F-9AEB-57F54B271406}"/>
    <dgm:cxn modelId="{17EF2F7D-0AA1-42F4-B26E-F6A3B5642D0F}" type="presOf" srcId="{82CC9423-019F-408A-94B4-DD745D97AC5D}" destId="{1A607A77-AAFF-41EC-8BA2-011B129D52FF}" srcOrd="0" destOrd="0" presId="urn:microsoft.com/office/officeart/2005/8/layout/lProcess2"/>
    <dgm:cxn modelId="{589C508B-852C-472B-852A-D2A463FACD08}" srcId="{87E754CC-E959-4F4C-8409-6A174E14EE31}" destId="{FECB0A4B-EC55-4D62-8EA7-663750AEB9CA}" srcOrd="2" destOrd="0" parTransId="{276AE4D4-7189-4300-8669-CDA547EB6260}" sibTransId="{07B09CC2-0A63-4C80-A74C-A134B20AD38E}"/>
    <dgm:cxn modelId="{D9AC1A9B-836F-4A50-A8A2-B1AE81ADBC23}" srcId="{87E754CC-E959-4F4C-8409-6A174E14EE31}" destId="{3EC83E57-6757-435D-9ACB-8472C86AF85D}" srcOrd="0" destOrd="0" parTransId="{9EC2F796-6A6F-4270-BD3E-34E958271850}" sibTransId="{FB3374EB-C4D8-41F1-A548-78221C5C2331}"/>
    <dgm:cxn modelId="{D74E6AB8-8CDD-48D6-B764-523D95C6F91B}" srcId="{3EC83E57-6757-435D-9ACB-8472C86AF85D}" destId="{2455A9BC-336B-4913-80EF-606C8FD10692}" srcOrd="0" destOrd="0" parTransId="{E63D37D3-4D91-4591-9A35-D9168C76B5FC}" sibTransId="{E13F67A0-ABAF-411D-88EB-63CE73807EC0}"/>
    <dgm:cxn modelId="{AA5EF2C0-FBF2-4447-B7D4-0DDA6EE462F2}" srcId="{3EC83E57-6757-435D-9ACB-8472C86AF85D}" destId="{2D72E395-22F5-4C3B-B0EE-8681C0E9644A}" srcOrd="1" destOrd="0" parTransId="{E5FD6C2F-74F3-434B-BFCB-99EE2F1173A0}" sibTransId="{1C9FA03B-8311-458A-A0EB-859AD5908080}"/>
    <dgm:cxn modelId="{DA7687D0-54E1-4BB9-B213-FB79BD779C4B}" type="presOf" srcId="{2D72E395-22F5-4C3B-B0EE-8681C0E9644A}" destId="{B4367E71-791B-4AE5-8598-BA9D9CCF9823}" srcOrd="0" destOrd="0" presId="urn:microsoft.com/office/officeart/2005/8/layout/lProcess2"/>
    <dgm:cxn modelId="{0DFF6CEE-FE1E-477F-B038-161BCD19A7F8}" type="presOf" srcId="{87E754CC-E959-4F4C-8409-6A174E14EE31}" destId="{6A70F5D9-AE9F-4970-B8CB-C0C483F03644}" srcOrd="0" destOrd="0" presId="urn:microsoft.com/office/officeart/2005/8/layout/lProcess2"/>
    <dgm:cxn modelId="{2A6EC5EE-2814-445D-AA71-1C1EDD6E76CB}" srcId="{CE2CA969-6CF1-4BFD-9C8B-B27424448A08}" destId="{82CC9423-019F-408A-94B4-DD745D97AC5D}" srcOrd="0" destOrd="0" parTransId="{E0CD6786-422C-4D7C-98B8-F68274C4F99F}" sibTransId="{4437B5A6-41A7-4FAE-A9F0-9EE1BD07661F}"/>
    <dgm:cxn modelId="{844903EF-E479-4A9F-923A-600CF7E3EF1D}" type="presOf" srcId="{CE2CA969-6CF1-4BFD-9C8B-B27424448A08}" destId="{37172C85-A323-46D8-91E5-D0B3AD927841}" srcOrd="0" destOrd="0" presId="urn:microsoft.com/office/officeart/2005/8/layout/lProcess2"/>
    <dgm:cxn modelId="{75706BF2-E73D-437C-BB69-4DC8063338C3}" srcId="{CE2CA969-6CF1-4BFD-9C8B-B27424448A08}" destId="{1812FE3C-84ED-41C2-9989-C2EA8F6B404F}" srcOrd="1" destOrd="0" parTransId="{97574598-2ED7-40F0-8D7C-830B9B00AAE8}" sibTransId="{2AEA3AD0-0C75-4E01-B592-E2A366017F80}"/>
    <dgm:cxn modelId="{CCFDD726-2C4F-4662-8FE8-DE717B5761E9}" type="presParOf" srcId="{6A70F5D9-AE9F-4970-B8CB-C0C483F03644}" destId="{D729C845-8E2A-4F61-A2AF-7F6868F30D0D}" srcOrd="0" destOrd="0" presId="urn:microsoft.com/office/officeart/2005/8/layout/lProcess2"/>
    <dgm:cxn modelId="{C49741A7-9D92-40DD-9061-EC561D40E1B3}" type="presParOf" srcId="{D729C845-8E2A-4F61-A2AF-7F6868F30D0D}" destId="{B1223F7C-9AA4-4580-B844-B4AAEB2ECF87}" srcOrd="0" destOrd="0" presId="urn:microsoft.com/office/officeart/2005/8/layout/lProcess2"/>
    <dgm:cxn modelId="{E598079E-44D6-4C05-8C11-D525135A69C7}" type="presParOf" srcId="{D729C845-8E2A-4F61-A2AF-7F6868F30D0D}" destId="{DA49AD7F-9693-486F-A2F3-892FA7691A6C}" srcOrd="1" destOrd="0" presId="urn:microsoft.com/office/officeart/2005/8/layout/lProcess2"/>
    <dgm:cxn modelId="{A7E4D6B5-D0E1-481D-95EE-F68AEF8C8919}" type="presParOf" srcId="{D729C845-8E2A-4F61-A2AF-7F6868F30D0D}" destId="{C97FAE25-F5D8-42E0-AB2B-42DB24929339}" srcOrd="2" destOrd="0" presId="urn:microsoft.com/office/officeart/2005/8/layout/lProcess2"/>
    <dgm:cxn modelId="{4FC82042-09D0-44CC-A510-94CA4DC50AAD}" type="presParOf" srcId="{C97FAE25-F5D8-42E0-AB2B-42DB24929339}" destId="{9DDD6AB3-0187-410E-854C-D19F64129B95}" srcOrd="0" destOrd="0" presId="urn:microsoft.com/office/officeart/2005/8/layout/lProcess2"/>
    <dgm:cxn modelId="{42B1C5A3-C9E9-4725-BEC4-F8F71E1E4F2B}" type="presParOf" srcId="{9DDD6AB3-0187-410E-854C-D19F64129B95}" destId="{C55DFDBA-0E98-4D52-B56E-A95E09CB2E47}" srcOrd="0" destOrd="0" presId="urn:microsoft.com/office/officeart/2005/8/layout/lProcess2"/>
    <dgm:cxn modelId="{3671E521-7C7E-4DB8-907A-E23D94C31A8B}" type="presParOf" srcId="{9DDD6AB3-0187-410E-854C-D19F64129B95}" destId="{B0113BAF-CE6C-42D4-B16C-059CD178625B}" srcOrd="1" destOrd="0" presId="urn:microsoft.com/office/officeart/2005/8/layout/lProcess2"/>
    <dgm:cxn modelId="{77BB9635-A10C-42D9-8017-4FA7DE07DFBB}" type="presParOf" srcId="{9DDD6AB3-0187-410E-854C-D19F64129B95}" destId="{B4367E71-791B-4AE5-8598-BA9D9CCF9823}" srcOrd="2" destOrd="0" presId="urn:microsoft.com/office/officeart/2005/8/layout/lProcess2"/>
    <dgm:cxn modelId="{FDFB85A3-85BA-4D0F-BA8D-78DFC0AB5107}" type="presParOf" srcId="{6A70F5D9-AE9F-4970-B8CB-C0C483F03644}" destId="{0A88547F-64EA-485A-8D61-1A59011488FD}" srcOrd="1" destOrd="0" presId="urn:microsoft.com/office/officeart/2005/8/layout/lProcess2"/>
    <dgm:cxn modelId="{8606B1B3-7328-4212-B394-EA7D2D917590}" type="presParOf" srcId="{6A70F5D9-AE9F-4970-B8CB-C0C483F03644}" destId="{0197DCBF-B4F5-4DB5-BC48-1892DA441D1C}" srcOrd="2" destOrd="0" presId="urn:microsoft.com/office/officeart/2005/8/layout/lProcess2"/>
    <dgm:cxn modelId="{927B3ED0-FC6E-4A57-A3AF-AC7F1305A463}" type="presParOf" srcId="{0197DCBF-B4F5-4DB5-BC48-1892DA441D1C}" destId="{37172C85-A323-46D8-91E5-D0B3AD927841}" srcOrd="0" destOrd="0" presId="urn:microsoft.com/office/officeart/2005/8/layout/lProcess2"/>
    <dgm:cxn modelId="{080BD45D-D5CA-421B-B719-7704586B538B}" type="presParOf" srcId="{0197DCBF-B4F5-4DB5-BC48-1892DA441D1C}" destId="{12E2C322-5820-4B74-80EE-3946E9C4DDE7}" srcOrd="1" destOrd="0" presId="urn:microsoft.com/office/officeart/2005/8/layout/lProcess2"/>
    <dgm:cxn modelId="{9AA1A3BF-EB42-42A8-88CC-BED23426CECE}" type="presParOf" srcId="{0197DCBF-B4F5-4DB5-BC48-1892DA441D1C}" destId="{6F6E163E-DF0D-4445-887F-43B4291F6D3E}" srcOrd="2" destOrd="0" presId="urn:microsoft.com/office/officeart/2005/8/layout/lProcess2"/>
    <dgm:cxn modelId="{EB522678-07E3-4F30-8249-E23CA19556FB}" type="presParOf" srcId="{6F6E163E-DF0D-4445-887F-43B4291F6D3E}" destId="{95D28096-DA4E-43CA-B58A-38AA280D478D}" srcOrd="0" destOrd="0" presId="urn:microsoft.com/office/officeart/2005/8/layout/lProcess2"/>
    <dgm:cxn modelId="{B5A0E24B-7F16-4CED-835A-6A127074A614}" type="presParOf" srcId="{95D28096-DA4E-43CA-B58A-38AA280D478D}" destId="{1A607A77-AAFF-41EC-8BA2-011B129D52FF}" srcOrd="0" destOrd="0" presId="urn:microsoft.com/office/officeart/2005/8/layout/lProcess2"/>
    <dgm:cxn modelId="{38A4A319-435A-40C7-903A-668E0FB0A965}" type="presParOf" srcId="{95D28096-DA4E-43CA-B58A-38AA280D478D}" destId="{3A23940A-8DE5-4D77-99B2-3D96961E7ED8}" srcOrd="1" destOrd="0" presId="urn:microsoft.com/office/officeart/2005/8/layout/lProcess2"/>
    <dgm:cxn modelId="{10F375D2-26F9-47A2-96BD-DAAB87B8B302}" type="presParOf" srcId="{95D28096-DA4E-43CA-B58A-38AA280D478D}" destId="{AF13C660-4469-4A8E-86BE-31AABCA5ADD4}" srcOrd="2" destOrd="0" presId="urn:microsoft.com/office/officeart/2005/8/layout/lProcess2"/>
    <dgm:cxn modelId="{66F1B075-DCDA-4CB4-9787-C77826BBBE71}" type="presParOf" srcId="{6A70F5D9-AE9F-4970-B8CB-C0C483F03644}" destId="{BA154A6B-29B0-4776-8605-8F094DBD11E4}" srcOrd="3" destOrd="0" presId="urn:microsoft.com/office/officeart/2005/8/layout/lProcess2"/>
    <dgm:cxn modelId="{8C43C470-A638-4D44-BB63-7E6147B190A1}" type="presParOf" srcId="{6A70F5D9-AE9F-4970-B8CB-C0C483F03644}" destId="{A2355696-4240-4A17-AED3-BA46813CE637}" srcOrd="4" destOrd="0" presId="urn:microsoft.com/office/officeart/2005/8/layout/lProcess2"/>
    <dgm:cxn modelId="{194F0990-5962-40AE-9C42-635D1ADC030C}" type="presParOf" srcId="{A2355696-4240-4A17-AED3-BA46813CE637}" destId="{366BC786-4CD7-46EE-8BDA-09A5808AC239}" srcOrd="0" destOrd="0" presId="urn:microsoft.com/office/officeart/2005/8/layout/lProcess2"/>
    <dgm:cxn modelId="{8C609BC8-F991-4FE4-B096-C27315197180}" type="presParOf" srcId="{A2355696-4240-4A17-AED3-BA46813CE637}" destId="{06DAAE6B-2C6A-4512-B8C0-582CFADBF264}" srcOrd="1" destOrd="0" presId="urn:microsoft.com/office/officeart/2005/8/layout/lProcess2"/>
    <dgm:cxn modelId="{210288A6-0B32-4D7C-A464-6D9891B12D7F}" type="presParOf" srcId="{A2355696-4240-4A17-AED3-BA46813CE637}" destId="{A5FE1522-B7A1-4EA3-8E9C-BCD0E614D593}" srcOrd="2" destOrd="0" presId="urn:microsoft.com/office/officeart/2005/8/layout/lProcess2"/>
    <dgm:cxn modelId="{918CB21D-EFE7-4ACE-9701-5507A3CF5284}" type="presParOf" srcId="{A5FE1522-B7A1-4EA3-8E9C-BCD0E614D593}" destId="{DF7DDBFF-67D9-41AA-82EA-1F1CD731E1FE}" srcOrd="0" destOrd="0" presId="urn:microsoft.com/office/officeart/2005/8/layout/lProcess2"/>
    <dgm:cxn modelId="{36ADC0EB-0129-4C88-8F11-AC0A365A700F}" type="presParOf" srcId="{DF7DDBFF-67D9-41AA-82EA-1F1CD731E1FE}" destId="{7417EFB5-A04F-4182-A030-9AE2533E2073}" srcOrd="0" destOrd="0" presId="urn:microsoft.com/office/officeart/2005/8/layout/lProcess2"/>
    <dgm:cxn modelId="{4F2FE35A-DC29-4CE1-8AC0-698B9BED42A8}" type="presParOf" srcId="{DF7DDBFF-67D9-41AA-82EA-1F1CD731E1FE}" destId="{E1303986-C53E-46B4-A7D9-C5BD0AE118F8}" srcOrd="1" destOrd="0" presId="urn:microsoft.com/office/officeart/2005/8/layout/lProcess2"/>
    <dgm:cxn modelId="{ED9F33B1-0011-4740-9CC3-96E26C5A4113}" type="presParOf" srcId="{DF7DDBFF-67D9-41AA-82EA-1F1CD731E1FE}" destId="{BC814C2A-2FFA-4ABE-9AD6-A104E636EC6A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E8E0F45-4EEC-45D7-96BE-5DFB293D2571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8048A52-AE78-40C3-A263-8784EFCE2F47}">
      <dgm:prSet phldrT="[Text]"/>
      <dgm:spPr/>
      <dgm:t>
        <a:bodyPr/>
        <a:lstStyle/>
        <a:p>
          <a:r>
            <a:rPr lang="en-US" dirty="0"/>
            <a:t>Laser Power Fluctuations</a:t>
          </a:r>
        </a:p>
      </dgm:t>
    </dgm:pt>
    <dgm:pt modelId="{7310D11F-1D99-4EDF-AA68-FC38951379CF}" type="parTrans" cxnId="{1F347A6D-412F-4E0D-AC16-5052427EAD16}">
      <dgm:prSet/>
      <dgm:spPr/>
      <dgm:t>
        <a:bodyPr/>
        <a:lstStyle/>
        <a:p>
          <a:endParaRPr lang="en-US"/>
        </a:p>
      </dgm:t>
    </dgm:pt>
    <dgm:pt modelId="{B83FA27D-C972-41B0-8CEA-6F9461F512CB}" type="sibTrans" cxnId="{1F347A6D-412F-4E0D-AC16-5052427EAD16}">
      <dgm:prSet/>
      <dgm:spPr/>
      <dgm:t>
        <a:bodyPr/>
        <a:lstStyle/>
        <a:p>
          <a:endParaRPr lang="en-US"/>
        </a:p>
      </dgm:t>
    </dgm:pt>
    <dgm:pt modelId="{5CDFD5D2-3F44-4D8D-908C-05B37ECFE988}">
      <dgm:prSet phldrT="[Text]"/>
      <dgm:spPr/>
      <dgm:t>
        <a:bodyPr/>
        <a:lstStyle/>
        <a:p>
          <a:r>
            <a:rPr lang="en-US" dirty="0"/>
            <a:t>Issue: Inconsistent laser power</a:t>
          </a:r>
        </a:p>
      </dgm:t>
    </dgm:pt>
    <dgm:pt modelId="{A3DA6D3F-AD6B-44A1-8216-4DD17C70E9E1}" type="parTrans" cxnId="{2238EA07-1FE1-407E-BFEE-B1C1054EBE6B}">
      <dgm:prSet/>
      <dgm:spPr/>
      <dgm:t>
        <a:bodyPr/>
        <a:lstStyle/>
        <a:p>
          <a:endParaRPr lang="en-US"/>
        </a:p>
      </dgm:t>
    </dgm:pt>
    <dgm:pt modelId="{E9200AFD-E22E-4456-9F5B-63AD13397D28}" type="sibTrans" cxnId="{2238EA07-1FE1-407E-BFEE-B1C1054EBE6B}">
      <dgm:prSet/>
      <dgm:spPr/>
      <dgm:t>
        <a:bodyPr/>
        <a:lstStyle/>
        <a:p>
          <a:endParaRPr lang="en-US"/>
        </a:p>
      </dgm:t>
    </dgm:pt>
    <dgm:pt modelId="{7996EE3C-583E-45B4-9336-4C7219946B2C}">
      <dgm:prSet phldrT="[Text]"/>
      <dgm:spPr/>
      <dgm:t>
        <a:bodyPr/>
        <a:lstStyle/>
        <a:p>
          <a:r>
            <a:rPr lang="en-US" dirty="0"/>
            <a:t>Support Structure Implementation</a:t>
          </a:r>
        </a:p>
      </dgm:t>
    </dgm:pt>
    <dgm:pt modelId="{D7ADD060-83ED-41BD-AD5E-65247B3E8EEC}" type="parTrans" cxnId="{593E9443-48AC-4B6B-B492-3098B476BBD4}">
      <dgm:prSet/>
      <dgm:spPr/>
      <dgm:t>
        <a:bodyPr/>
        <a:lstStyle/>
        <a:p>
          <a:endParaRPr lang="en-US"/>
        </a:p>
      </dgm:t>
    </dgm:pt>
    <dgm:pt modelId="{75E1B17F-70F1-4121-BD67-36405B58F77D}" type="sibTrans" cxnId="{593E9443-48AC-4B6B-B492-3098B476BBD4}">
      <dgm:prSet/>
      <dgm:spPr/>
      <dgm:t>
        <a:bodyPr/>
        <a:lstStyle/>
        <a:p>
          <a:endParaRPr lang="en-US"/>
        </a:p>
      </dgm:t>
    </dgm:pt>
    <dgm:pt modelId="{D1D5182B-A675-4BCF-B859-B8DE4D7C7CAA}">
      <dgm:prSet phldrT="[Text]"/>
      <dgm:spPr/>
      <dgm:t>
        <a:bodyPr/>
        <a:lstStyle/>
        <a:p>
          <a:r>
            <a:rPr lang="en-US" dirty="0"/>
            <a:t>Issue: Inadequate or excessive support structures</a:t>
          </a:r>
        </a:p>
      </dgm:t>
    </dgm:pt>
    <dgm:pt modelId="{F27296D7-CC84-4576-B3CA-F6E7DF397196}" type="parTrans" cxnId="{9C259514-C424-4BA3-AB57-9E7C5C008735}">
      <dgm:prSet/>
      <dgm:spPr/>
      <dgm:t>
        <a:bodyPr/>
        <a:lstStyle/>
        <a:p>
          <a:endParaRPr lang="en-US"/>
        </a:p>
      </dgm:t>
    </dgm:pt>
    <dgm:pt modelId="{D67B5054-D33B-4639-B2ED-9A7CE8859165}" type="sibTrans" cxnId="{9C259514-C424-4BA3-AB57-9E7C5C008735}">
      <dgm:prSet/>
      <dgm:spPr/>
      <dgm:t>
        <a:bodyPr/>
        <a:lstStyle/>
        <a:p>
          <a:endParaRPr lang="en-US"/>
        </a:p>
      </dgm:t>
    </dgm:pt>
    <dgm:pt modelId="{186B6ED3-8798-4211-B49F-2CC61648EFEC}">
      <dgm:prSet phldrT="[Text]"/>
      <dgm:spPr/>
      <dgm:t>
        <a:bodyPr/>
        <a:lstStyle/>
        <a:p>
          <a:r>
            <a:rPr lang="en-US" dirty="0"/>
            <a:t>Slicer Settings</a:t>
          </a:r>
        </a:p>
      </dgm:t>
    </dgm:pt>
    <dgm:pt modelId="{BF9EC751-DB25-4F5A-BBD1-05299CD3171B}" type="parTrans" cxnId="{C97C730B-32A8-4AEC-A949-64326EE25FC7}">
      <dgm:prSet/>
      <dgm:spPr/>
      <dgm:t>
        <a:bodyPr/>
        <a:lstStyle/>
        <a:p>
          <a:endParaRPr lang="en-US"/>
        </a:p>
      </dgm:t>
    </dgm:pt>
    <dgm:pt modelId="{5045364A-4071-4E7E-9E72-882024626B76}" type="sibTrans" cxnId="{C97C730B-32A8-4AEC-A949-64326EE25FC7}">
      <dgm:prSet/>
      <dgm:spPr/>
      <dgm:t>
        <a:bodyPr/>
        <a:lstStyle/>
        <a:p>
          <a:endParaRPr lang="en-US"/>
        </a:p>
      </dgm:t>
    </dgm:pt>
    <dgm:pt modelId="{F82DB12C-FA31-4408-A5AB-9DF450D7C7C3}">
      <dgm:prSet phldrT="[Text]"/>
      <dgm:spPr/>
      <dgm:t>
        <a:bodyPr/>
        <a:lstStyle/>
        <a:p>
          <a:r>
            <a:rPr lang="en-US" dirty="0"/>
            <a:t>Issue: Non-ideal settings for chosen scan pattern, layer thickness, and laser speed</a:t>
          </a:r>
        </a:p>
      </dgm:t>
    </dgm:pt>
    <dgm:pt modelId="{14E1055E-F02F-4666-97D3-81FE1E38FFAA}" type="parTrans" cxnId="{F0FD6BD8-EDD2-445C-BB86-7BB51478AE06}">
      <dgm:prSet/>
      <dgm:spPr/>
      <dgm:t>
        <a:bodyPr/>
        <a:lstStyle/>
        <a:p>
          <a:endParaRPr lang="en-US"/>
        </a:p>
      </dgm:t>
    </dgm:pt>
    <dgm:pt modelId="{733985C3-F755-4AE3-B85D-FE7C5A1D0F5A}" type="sibTrans" cxnId="{F0FD6BD8-EDD2-445C-BB86-7BB51478AE06}">
      <dgm:prSet/>
      <dgm:spPr/>
      <dgm:t>
        <a:bodyPr/>
        <a:lstStyle/>
        <a:p>
          <a:endParaRPr lang="en-US"/>
        </a:p>
      </dgm:t>
    </dgm:pt>
    <dgm:pt modelId="{08E06B2A-7CB0-407C-BF27-8C4F89697812}">
      <dgm:prSet phldrT="[Text]"/>
      <dgm:spPr/>
      <dgm:t>
        <a:bodyPr/>
        <a:lstStyle/>
        <a:p>
          <a:r>
            <a:rPr lang="en-US" dirty="0"/>
            <a:t>Causes: Residual stresses, anisotropic properties, and dimensional distortions</a:t>
          </a:r>
        </a:p>
      </dgm:t>
    </dgm:pt>
    <dgm:pt modelId="{D48D7557-4F36-44BF-A792-6308CE77F67C}" type="parTrans" cxnId="{DB2B3B5F-9360-4489-A4C7-6DA750A57E17}">
      <dgm:prSet/>
      <dgm:spPr/>
      <dgm:t>
        <a:bodyPr/>
        <a:lstStyle/>
        <a:p>
          <a:endParaRPr lang="en-US"/>
        </a:p>
      </dgm:t>
    </dgm:pt>
    <dgm:pt modelId="{97748110-0351-4FDD-AF29-475F0F2CEC1D}" type="sibTrans" cxnId="{DB2B3B5F-9360-4489-A4C7-6DA750A57E17}">
      <dgm:prSet/>
      <dgm:spPr/>
      <dgm:t>
        <a:bodyPr/>
        <a:lstStyle/>
        <a:p>
          <a:endParaRPr lang="en-US"/>
        </a:p>
      </dgm:t>
    </dgm:pt>
    <dgm:pt modelId="{01C52A70-8BBC-4393-A1A5-98620E7917B9}">
      <dgm:prSet phldrT="[Text]"/>
      <dgm:spPr/>
      <dgm:t>
        <a:bodyPr/>
        <a:lstStyle/>
        <a:p>
          <a:r>
            <a:rPr lang="en-US" dirty="0"/>
            <a:t>SFH Limitations</a:t>
          </a:r>
        </a:p>
      </dgm:t>
    </dgm:pt>
    <dgm:pt modelId="{4B93009B-1AC0-4514-B355-4716CA22DA0E}" type="parTrans" cxnId="{E1E5E2A4-90AE-4051-AB40-CCD92466CAB3}">
      <dgm:prSet/>
      <dgm:spPr/>
      <dgm:t>
        <a:bodyPr/>
        <a:lstStyle/>
        <a:p>
          <a:endParaRPr lang="en-US"/>
        </a:p>
      </dgm:t>
    </dgm:pt>
    <dgm:pt modelId="{ABF3C048-64D3-4869-BFF0-879EF353CF17}" type="sibTrans" cxnId="{E1E5E2A4-90AE-4051-AB40-CCD92466CAB3}">
      <dgm:prSet/>
      <dgm:spPr/>
      <dgm:t>
        <a:bodyPr/>
        <a:lstStyle/>
        <a:p>
          <a:endParaRPr lang="en-US"/>
        </a:p>
      </dgm:t>
    </dgm:pt>
    <dgm:pt modelId="{EC58B8A9-39D9-40DA-8BDE-85C2B2912F76}">
      <dgm:prSet phldrT="[Text]"/>
      <dgm:spPr/>
      <dgm:t>
        <a:bodyPr/>
        <a:lstStyle/>
        <a:p>
          <a:r>
            <a:rPr lang="en-US" dirty="0"/>
            <a:t>Causes: Uneven/inconsistent melting and solidification, increased solubility</a:t>
          </a:r>
        </a:p>
      </dgm:t>
    </dgm:pt>
    <dgm:pt modelId="{863856AE-BDFD-4122-A78B-91A2242A597A}" type="parTrans" cxnId="{BA09AB5A-A8B4-4D6F-B48D-CE1E93219F59}">
      <dgm:prSet/>
      <dgm:spPr/>
      <dgm:t>
        <a:bodyPr/>
        <a:lstStyle/>
        <a:p>
          <a:endParaRPr lang="en-US"/>
        </a:p>
      </dgm:t>
    </dgm:pt>
    <dgm:pt modelId="{4F9C27A8-A0FA-4748-841E-D6D425EE6846}" type="sibTrans" cxnId="{BA09AB5A-A8B4-4D6F-B48D-CE1E93219F59}">
      <dgm:prSet/>
      <dgm:spPr/>
      <dgm:t>
        <a:bodyPr/>
        <a:lstStyle/>
        <a:p>
          <a:endParaRPr lang="en-US"/>
        </a:p>
      </dgm:t>
    </dgm:pt>
    <dgm:pt modelId="{5F372050-BDD3-427C-AFDA-2A819136FAF2}">
      <dgm:prSet phldrT="[Text]"/>
      <dgm:spPr/>
      <dgm:t>
        <a:bodyPr/>
        <a:lstStyle/>
        <a:p>
          <a:r>
            <a:rPr lang="en-US" dirty="0"/>
            <a:t>Causes: Heat dissipation and/or part stability</a:t>
          </a:r>
        </a:p>
      </dgm:t>
    </dgm:pt>
    <dgm:pt modelId="{7816A896-F9B6-47FB-9AB1-F4AE0B63C84D}" type="parTrans" cxnId="{199E9730-0DD8-48AF-A939-27CF64816CC9}">
      <dgm:prSet/>
      <dgm:spPr/>
    </dgm:pt>
    <dgm:pt modelId="{DBD192A9-1296-473F-8781-A9BF0F0DB724}" type="sibTrans" cxnId="{199E9730-0DD8-48AF-A939-27CF64816CC9}">
      <dgm:prSet/>
      <dgm:spPr/>
    </dgm:pt>
    <dgm:pt modelId="{3C96640D-AAF5-4F35-956D-05549DBECB92}">
      <dgm:prSet phldrT="[Text]"/>
      <dgm:spPr/>
      <dgm:t>
        <a:bodyPr/>
        <a:lstStyle/>
        <a:p>
          <a:r>
            <a:rPr lang="en-US" dirty="0"/>
            <a:t>Causes: Slicer resolution, beam diameter larger than required, servos inadequate for scan speeds, etc.</a:t>
          </a:r>
        </a:p>
      </dgm:t>
    </dgm:pt>
    <dgm:pt modelId="{5ED268A9-9CFF-4814-B4B4-E7728BE09F29}" type="parTrans" cxnId="{8A5D2093-6BA8-4401-84E1-D8DB4CC5AB9B}">
      <dgm:prSet/>
      <dgm:spPr/>
    </dgm:pt>
    <dgm:pt modelId="{5F9BF85A-1117-4F56-86E1-D17575E38584}" type="sibTrans" cxnId="{8A5D2093-6BA8-4401-84E1-D8DB4CC5AB9B}">
      <dgm:prSet/>
      <dgm:spPr/>
    </dgm:pt>
    <dgm:pt modelId="{B972D439-A705-4603-8710-3B14A0800AFE}">
      <dgm:prSet phldrT="[Text]"/>
      <dgm:spPr/>
      <dgm:t>
        <a:bodyPr/>
        <a:lstStyle/>
        <a:p>
          <a:r>
            <a:rPr lang="en-US" dirty="0"/>
            <a:t>Issues: Fundamental with the design of the printer</a:t>
          </a:r>
        </a:p>
      </dgm:t>
    </dgm:pt>
    <dgm:pt modelId="{3EB245AE-B22D-43B4-B455-925DBA1DCC15}" type="parTrans" cxnId="{45D2BF45-3305-49C7-A18D-FCC5CCC8C82B}">
      <dgm:prSet/>
      <dgm:spPr/>
    </dgm:pt>
    <dgm:pt modelId="{67CFC2B1-4A2A-4F82-85F3-F567DE27F9DD}" type="sibTrans" cxnId="{45D2BF45-3305-49C7-A18D-FCC5CCC8C82B}">
      <dgm:prSet/>
      <dgm:spPr/>
    </dgm:pt>
    <dgm:pt modelId="{0DDAEDE9-70A5-4DA9-9D7E-539542AF381D}" type="pres">
      <dgm:prSet presAssocID="{BE8E0F45-4EEC-45D7-96BE-5DFB293D2571}" presName="Name0" presStyleCnt="0">
        <dgm:presLayoutVars>
          <dgm:dir/>
          <dgm:animLvl val="lvl"/>
          <dgm:resizeHandles val="exact"/>
        </dgm:presLayoutVars>
      </dgm:prSet>
      <dgm:spPr/>
    </dgm:pt>
    <dgm:pt modelId="{C043EECB-9A69-461E-9F87-C6E73E1D6675}" type="pres">
      <dgm:prSet presAssocID="{C8048A52-AE78-40C3-A263-8784EFCE2F47}" presName="composite" presStyleCnt="0"/>
      <dgm:spPr/>
    </dgm:pt>
    <dgm:pt modelId="{3C01ACCE-C816-476A-838C-2B3F5DB7E927}" type="pres">
      <dgm:prSet presAssocID="{C8048A52-AE78-40C3-A263-8784EFCE2F47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CE6DD639-BB40-4E4F-AA5F-82AA389903FF}" type="pres">
      <dgm:prSet presAssocID="{C8048A52-AE78-40C3-A263-8784EFCE2F47}" presName="desTx" presStyleLbl="alignAccFollowNode1" presStyleIdx="0" presStyleCnt="4">
        <dgm:presLayoutVars>
          <dgm:bulletEnabled val="1"/>
        </dgm:presLayoutVars>
      </dgm:prSet>
      <dgm:spPr/>
    </dgm:pt>
    <dgm:pt modelId="{EE3CD4CD-65D7-43F3-B9E9-96A114B39DE0}" type="pres">
      <dgm:prSet presAssocID="{B83FA27D-C972-41B0-8CEA-6F9461F512CB}" presName="space" presStyleCnt="0"/>
      <dgm:spPr/>
    </dgm:pt>
    <dgm:pt modelId="{4574EFAB-3DCE-43A3-BA3D-98DBC8C417C0}" type="pres">
      <dgm:prSet presAssocID="{7996EE3C-583E-45B4-9336-4C7219946B2C}" presName="composite" presStyleCnt="0"/>
      <dgm:spPr/>
    </dgm:pt>
    <dgm:pt modelId="{16210997-92CA-481D-90A4-CBB5ADFDE5CC}" type="pres">
      <dgm:prSet presAssocID="{7996EE3C-583E-45B4-9336-4C7219946B2C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7D1214BF-D48E-4B38-A975-50789972D9D1}" type="pres">
      <dgm:prSet presAssocID="{7996EE3C-583E-45B4-9336-4C7219946B2C}" presName="desTx" presStyleLbl="alignAccFollowNode1" presStyleIdx="1" presStyleCnt="4">
        <dgm:presLayoutVars>
          <dgm:bulletEnabled val="1"/>
        </dgm:presLayoutVars>
      </dgm:prSet>
      <dgm:spPr/>
    </dgm:pt>
    <dgm:pt modelId="{6283AC31-0CA0-4C82-8F5D-A59A64572952}" type="pres">
      <dgm:prSet presAssocID="{75E1B17F-70F1-4121-BD67-36405B58F77D}" presName="space" presStyleCnt="0"/>
      <dgm:spPr/>
    </dgm:pt>
    <dgm:pt modelId="{53116D35-FDD8-4349-B217-A8786524E398}" type="pres">
      <dgm:prSet presAssocID="{186B6ED3-8798-4211-B49F-2CC61648EFEC}" presName="composite" presStyleCnt="0"/>
      <dgm:spPr/>
    </dgm:pt>
    <dgm:pt modelId="{39C90BD7-44AF-449E-A7B0-EB62D8E432F8}" type="pres">
      <dgm:prSet presAssocID="{186B6ED3-8798-4211-B49F-2CC61648EFEC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74D807F0-298D-42AD-B6D5-37A52BBC1508}" type="pres">
      <dgm:prSet presAssocID="{186B6ED3-8798-4211-B49F-2CC61648EFEC}" presName="desTx" presStyleLbl="alignAccFollowNode1" presStyleIdx="2" presStyleCnt="4">
        <dgm:presLayoutVars>
          <dgm:bulletEnabled val="1"/>
        </dgm:presLayoutVars>
      </dgm:prSet>
      <dgm:spPr/>
    </dgm:pt>
    <dgm:pt modelId="{7BB8134B-E6DD-4DCC-859F-869DD17B9DD2}" type="pres">
      <dgm:prSet presAssocID="{5045364A-4071-4E7E-9E72-882024626B76}" presName="space" presStyleCnt="0"/>
      <dgm:spPr/>
    </dgm:pt>
    <dgm:pt modelId="{682D0386-7FEE-46F6-8215-3385D249B830}" type="pres">
      <dgm:prSet presAssocID="{01C52A70-8BBC-4393-A1A5-98620E7917B9}" presName="composite" presStyleCnt="0"/>
      <dgm:spPr/>
    </dgm:pt>
    <dgm:pt modelId="{0C4DA103-1D83-44F5-B36E-7441E0AF7D70}" type="pres">
      <dgm:prSet presAssocID="{01C52A70-8BBC-4393-A1A5-98620E7917B9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2EB4C0A8-1753-49CC-A7C8-AECD0773AE1B}" type="pres">
      <dgm:prSet presAssocID="{01C52A70-8BBC-4393-A1A5-98620E7917B9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2238EA07-1FE1-407E-BFEE-B1C1054EBE6B}" srcId="{C8048A52-AE78-40C3-A263-8784EFCE2F47}" destId="{5CDFD5D2-3F44-4D8D-908C-05B37ECFE988}" srcOrd="0" destOrd="0" parTransId="{A3DA6D3F-AD6B-44A1-8216-4DD17C70E9E1}" sibTransId="{E9200AFD-E22E-4456-9F5B-63AD13397D28}"/>
    <dgm:cxn modelId="{C97C730B-32A8-4AEC-A949-64326EE25FC7}" srcId="{BE8E0F45-4EEC-45D7-96BE-5DFB293D2571}" destId="{186B6ED3-8798-4211-B49F-2CC61648EFEC}" srcOrd="2" destOrd="0" parTransId="{BF9EC751-DB25-4F5A-BBD1-05299CD3171B}" sibTransId="{5045364A-4071-4E7E-9E72-882024626B76}"/>
    <dgm:cxn modelId="{9C259514-C424-4BA3-AB57-9E7C5C008735}" srcId="{7996EE3C-583E-45B4-9336-4C7219946B2C}" destId="{D1D5182B-A675-4BCF-B859-B8DE4D7C7CAA}" srcOrd="0" destOrd="0" parTransId="{F27296D7-CC84-4576-B3CA-F6E7DF397196}" sibTransId="{D67B5054-D33B-4639-B2ED-9A7CE8859165}"/>
    <dgm:cxn modelId="{199E9730-0DD8-48AF-A939-27CF64816CC9}" srcId="{7996EE3C-583E-45B4-9336-4C7219946B2C}" destId="{5F372050-BDD3-427C-AFDA-2A819136FAF2}" srcOrd="1" destOrd="0" parTransId="{7816A896-F9B6-47FB-9AB1-F4AE0B63C84D}" sibTransId="{DBD192A9-1296-473F-8781-A9BF0F0DB724}"/>
    <dgm:cxn modelId="{64D10036-79F3-4CFB-9EFD-7A9680CD808E}" type="presOf" srcId="{C8048A52-AE78-40C3-A263-8784EFCE2F47}" destId="{3C01ACCE-C816-476A-838C-2B3F5DB7E927}" srcOrd="0" destOrd="0" presId="urn:microsoft.com/office/officeart/2005/8/layout/hList1"/>
    <dgm:cxn modelId="{334A255E-F0DF-47C4-BF6D-1F7B84508277}" type="presOf" srcId="{3C96640D-AAF5-4F35-956D-05549DBECB92}" destId="{2EB4C0A8-1753-49CC-A7C8-AECD0773AE1B}" srcOrd="0" destOrd="0" presId="urn:microsoft.com/office/officeart/2005/8/layout/hList1"/>
    <dgm:cxn modelId="{DB2B3B5F-9360-4489-A4C7-6DA750A57E17}" srcId="{186B6ED3-8798-4211-B49F-2CC61648EFEC}" destId="{08E06B2A-7CB0-407C-BF27-8C4F89697812}" srcOrd="1" destOrd="0" parTransId="{D48D7557-4F36-44BF-A792-6308CE77F67C}" sibTransId="{97748110-0351-4FDD-AF29-475F0F2CEC1D}"/>
    <dgm:cxn modelId="{593E9443-48AC-4B6B-B492-3098B476BBD4}" srcId="{BE8E0F45-4EEC-45D7-96BE-5DFB293D2571}" destId="{7996EE3C-583E-45B4-9336-4C7219946B2C}" srcOrd="1" destOrd="0" parTransId="{D7ADD060-83ED-41BD-AD5E-65247B3E8EEC}" sibTransId="{75E1B17F-70F1-4121-BD67-36405B58F77D}"/>
    <dgm:cxn modelId="{45D2BF45-3305-49C7-A18D-FCC5CCC8C82B}" srcId="{01C52A70-8BBC-4393-A1A5-98620E7917B9}" destId="{B972D439-A705-4603-8710-3B14A0800AFE}" srcOrd="1" destOrd="0" parTransId="{3EB245AE-B22D-43B4-B455-925DBA1DCC15}" sibTransId="{67CFC2B1-4A2A-4F82-85F3-F567DE27F9DD}"/>
    <dgm:cxn modelId="{1F347A6D-412F-4E0D-AC16-5052427EAD16}" srcId="{BE8E0F45-4EEC-45D7-96BE-5DFB293D2571}" destId="{C8048A52-AE78-40C3-A263-8784EFCE2F47}" srcOrd="0" destOrd="0" parTransId="{7310D11F-1D99-4EDF-AA68-FC38951379CF}" sibTransId="{B83FA27D-C972-41B0-8CEA-6F9461F512CB}"/>
    <dgm:cxn modelId="{BA09AB5A-A8B4-4D6F-B48D-CE1E93219F59}" srcId="{C8048A52-AE78-40C3-A263-8784EFCE2F47}" destId="{EC58B8A9-39D9-40DA-8BDE-85C2B2912F76}" srcOrd="1" destOrd="0" parTransId="{863856AE-BDFD-4122-A78B-91A2242A597A}" sibTransId="{4F9C27A8-A0FA-4748-841E-D6D425EE6846}"/>
    <dgm:cxn modelId="{527FA085-EF3B-4825-9B76-68AA0AD04E35}" type="presOf" srcId="{5F372050-BDD3-427C-AFDA-2A819136FAF2}" destId="{7D1214BF-D48E-4B38-A975-50789972D9D1}" srcOrd="0" destOrd="1" presId="urn:microsoft.com/office/officeart/2005/8/layout/hList1"/>
    <dgm:cxn modelId="{71450A8B-B892-4726-BC29-79DA6F04481D}" type="presOf" srcId="{5CDFD5D2-3F44-4D8D-908C-05B37ECFE988}" destId="{CE6DD639-BB40-4E4F-AA5F-82AA389903FF}" srcOrd="0" destOrd="0" presId="urn:microsoft.com/office/officeart/2005/8/layout/hList1"/>
    <dgm:cxn modelId="{8A5D2093-6BA8-4401-84E1-D8DB4CC5AB9B}" srcId="{01C52A70-8BBC-4393-A1A5-98620E7917B9}" destId="{3C96640D-AAF5-4F35-956D-05549DBECB92}" srcOrd="0" destOrd="0" parTransId="{5ED268A9-9CFF-4814-B4B4-E7728BE09F29}" sibTransId="{5F9BF85A-1117-4F56-86E1-D17575E38584}"/>
    <dgm:cxn modelId="{E1E5E2A4-90AE-4051-AB40-CCD92466CAB3}" srcId="{BE8E0F45-4EEC-45D7-96BE-5DFB293D2571}" destId="{01C52A70-8BBC-4393-A1A5-98620E7917B9}" srcOrd="3" destOrd="0" parTransId="{4B93009B-1AC0-4514-B355-4716CA22DA0E}" sibTransId="{ABF3C048-64D3-4869-BFF0-879EF353CF17}"/>
    <dgm:cxn modelId="{1BBE31BB-F235-4462-86EE-C0754EF805B4}" type="presOf" srcId="{EC58B8A9-39D9-40DA-8BDE-85C2B2912F76}" destId="{CE6DD639-BB40-4E4F-AA5F-82AA389903FF}" srcOrd="0" destOrd="1" presId="urn:microsoft.com/office/officeart/2005/8/layout/hList1"/>
    <dgm:cxn modelId="{F2FEA4BF-7570-495A-9ADC-AEC9AA321768}" type="presOf" srcId="{BE8E0F45-4EEC-45D7-96BE-5DFB293D2571}" destId="{0DDAEDE9-70A5-4DA9-9D7E-539542AF381D}" srcOrd="0" destOrd="0" presId="urn:microsoft.com/office/officeart/2005/8/layout/hList1"/>
    <dgm:cxn modelId="{936EEABF-F735-456A-82BD-C5CBF92B592D}" type="presOf" srcId="{186B6ED3-8798-4211-B49F-2CC61648EFEC}" destId="{39C90BD7-44AF-449E-A7B0-EB62D8E432F8}" srcOrd="0" destOrd="0" presId="urn:microsoft.com/office/officeart/2005/8/layout/hList1"/>
    <dgm:cxn modelId="{7F1703C4-2A0C-4A06-B689-FEE7FFADFBD1}" type="presOf" srcId="{7996EE3C-583E-45B4-9336-4C7219946B2C}" destId="{16210997-92CA-481D-90A4-CBB5ADFDE5CC}" srcOrd="0" destOrd="0" presId="urn:microsoft.com/office/officeart/2005/8/layout/hList1"/>
    <dgm:cxn modelId="{532AC1D5-2A51-427C-B3A2-4C03928E4A1B}" type="presOf" srcId="{D1D5182B-A675-4BCF-B859-B8DE4D7C7CAA}" destId="{7D1214BF-D48E-4B38-A975-50789972D9D1}" srcOrd="0" destOrd="0" presId="urn:microsoft.com/office/officeart/2005/8/layout/hList1"/>
    <dgm:cxn modelId="{452671D6-78E6-4EAB-97D8-19966D40A00E}" type="presOf" srcId="{B972D439-A705-4603-8710-3B14A0800AFE}" destId="{2EB4C0A8-1753-49CC-A7C8-AECD0773AE1B}" srcOrd="0" destOrd="1" presId="urn:microsoft.com/office/officeart/2005/8/layout/hList1"/>
    <dgm:cxn modelId="{F0FD6BD8-EDD2-445C-BB86-7BB51478AE06}" srcId="{186B6ED3-8798-4211-B49F-2CC61648EFEC}" destId="{F82DB12C-FA31-4408-A5AB-9DF450D7C7C3}" srcOrd="0" destOrd="0" parTransId="{14E1055E-F02F-4666-97D3-81FE1E38FFAA}" sibTransId="{733985C3-F755-4AE3-B85D-FE7C5A1D0F5A}"/>
    <dgm:cxn modelId="{9EFC9DDA-99E7-4DD7-9F1A-616D62D76550}" type="presOf" srcId="{F82DB12C-FA31-4408-A5AB-9DF450D7C7C3}" destId="{74D807F0-298D-42AD-B6D5-37A52BBC1508}" srcOrd="0" destOrd="0" presId="urn:microsoft.com/office/officeart/2005/8/layout/hList1"/>
    <dgm:cxn modelId="{05A024DB-0A46-412A-92B6-7E5496B01B30}" type="presOf" srcId="{01C52A70-8BBC-4393-A1A5-98620E7917B9}" destId="{0C4DA103-1D83-44F5-B36E-7441E0AF7D70}" srcOrd="0" destOrd="0" presId="urn:microsoft.com/office/officeart/2005/8/layout/hList1"/>
    <dgm:cxn modelId="{EA71B6F8-F358-4195-A8CC-035ADF6F413E}" type="presOf" srcId="{08E06B2A-7CB0-407C-BF27-8C4F89697812}" destId="{74D807F0-298D-42AD-B6D5-37A52BBC1508}" srcOrd="0" destOrd="1" presId="urn:microsoft.com/office/officeart/2005/8/layout/hList1"/>
    <dgm:cxn modelId="{C045EA94-D487-4A07-AA9B-24E5B01BCD09}" type="presParOf" srcId="{0DDAEDE9-70A5-4DA9-9D7E-539542AF381D}" destId="{C043EECB-9A69-461E-9F87-C6E73E1D6675}" srcOrd="0" destOrd="0" presId="urn:microsoft.com/office/officeart/2005/8/layout/hList1"/>
    <dgm:cxn modelId="{4145976D-8BC5-4916-AD97-B557CAA04C2C}" type="presParOf" srcId="{C043EECB-9A69-461E-9F87-C6E73E1D6675}" destId="{3C01ACCE-C816-476A-838C-2B3F5DB7E927}" srcOrd="0" destOrd="0" presId="urn:microsoft.com/office/officeart/2005/8/layout/hList1"/>
    <dgm:cxn modelId="{8B424410-98DF-4321-A4CB-CB33E1714E99}" type="presParOf" srcId="{C043EECB-9A69-461E-9F87-C6E73E1D6675}" destId="{CE6DD639-BB40-4E4F-AA5F-82AA389903FF}" srcOrd="1" destOrd="0" presId="urn:microsoft.com/office/officeart/2005/8/layout/hList1"/>
    <dgm:cxn modelId="{A1D30FDA-53D9-4F61-AC5E-0C8203CA2245}" type="presParOf" srcId="{0DDAEDE9-70A5-4DA9-9D7E-539542AF381D}" destId="{EE3CD4CD-65D7-43F3-B9E9-96A114B39DE0}" srcOrd="1" destOrd="0" presId="urn:microsoft.com/office/officeart/2005/8/layout/hList1"/>
    <dgm:cxn modelId="{82F640FB-0ADD-4841-842C-C4BE07E3DE68}" type="presParOf" srcId="{0DDAEDE9-70A5-4DA9-9D7E-539542AF381D}" destId="{4574EFAB-3DCE-43A3-BA3D-98DBC8C417C0}" srcOrd="2" destOrd="0" presId="urn:microsoft.com/office/officeart/2005/8/layout/hList1"/>
    <dgm:cxn modelId="{E9B2943D-5107-452C-BB1F-5B06F5F1DD20}" type="presParOf" srcId="{4574EFAB-3DCE-43A3-BA3D-98DBC8C417C0}" destId="{16210997-92CA-481D-90A4-CBB5ADFDE5CC}" srcOrd="0" destOrd="0" presId="urn:microsoft.com/office/officeart/2005/8/layout/hList1"/>
    <dgm:cxn modelId="{4F35AB25-B8C1-4FE6-9885-AA853A2C695E}" type="presParOf" srcId="{4574EFAB-3DCE-43A3-BA3D-98DBC8C417C0}" destId="{7D1214BF-D48E-4B38-A975-50789972D9D1}" srcOrd="1" destOrd="0" presId="urn:microsoft.com/office/officeart/2005/8/layout/hList1"/>
    <dgm:cxn modelId="{E90F6BC1-55DA-484F-AD7D-85EDE3C162AD}" type="presParOf" srcId="{0DDAEDE9-70A5-4DA9-9D7E-539542AF381D}" destId="{6283AC31-0CA0-4C82-8F5D-A59A64572952}" srcOrd="3" destOrd="0" presId="urn:microsoft.com/office/officeart/2005/8/layout/hList1"/>
    <dgm:cxn modelId="{973CFD38-744E-4600-B775-B83278637804}" type="presParOf" srcId="{0DDAEDE9-70A5-4DA9-9D7E-539542AF381D}" destId="{53116D35-FDD8-4349-B217-A8786524E398}" srcOrd="4" destOrd="0" presId="urn:microsoft.com/office/officeart/2005/8/layout/hList1"/>
    <dgm:cxn modelId="{8F3E33F4-B69D-4CFB-9360-A58B19379082}" type="presParOf" srcId="{53116D35-FDD8-4349-B217-A8786524E398}" destId="{39C90BD7-44AF-449E-A7B0-EB62D8E432F8}" srcOrd="0" destOrd="0" presId="urn:microsoft.com/office/officeart/2005/8/layout/hList1"/>
    <dgm:cxn modelId="{F3E51846-D529-4E6E-A0A0-1D2066874769}" type="presParOf" srcId="{53116D35-FDD8-4349-B217-A8786524E398}" destId="{74D807F0-298D-42AD-B6D5-37A52BBC1508}" srcOrd="1" destOrd="0" presId="urn:microsoft.com/office/officeart/2005/8/layout/hList1"/>
    <dgm:cxn modelId="{D58B24EA-D5F7-4E72-AC22-519CF7C152FC}" type="presParOf" srcId="{0DDAEDE9-70A5-4DA9-9D7E-539542AF381D}" destId="{7BB8134B-E6DD-4DCC-859F-869DD17B9DD2}" srcOrd="5" destOrd="0" presId="urn:microsoft.com/office/officeart/2005/8/layout/hList1"/>
    <dgm:cxn modelId="{E50F1B48-C6F0-495F-A029-C70AFEB65FD3}" type="presParOf" srcId="{0DDAEDE9-70A5-4DA9-9D7E-539542AF381D}" destId="{682D0386-7FEE-46F6-8215-3385D249B830}" srcOrd="6" destOrd="0" presId="urn:microsoft.com/office/officeart/2005/8/layout/hList1"/>
    <dgm:cxn modelId="{D4E0F0A1-8A19-4A6F-8A45-5A016B1D6FAD}" type="presParOf" srcId="{682D0386-7FEE-46F6-8215-3385D249B830}" destId="{0C4DA103-1D83-44F5-B36E-7441E0AF7D70}" srcOrd="0" destOrd="0" presId="urn:microsoft.com/office/officeart/2005/8/layout/hList1"/>
    <dgm:cxn modelId="{8076F4C9-7A15-41D0-A838-6107EE868D96}" type="presParOf" srcId="{682D0386-7FEE-46F6-8215-3385D249B830}" destId="{2EB4C0A8-1753-49CC-A7C8-AECD0773AE1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E9C8D2B-5CD3-4B69-AB3D-7E2487FD2B11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64C3454A-C908-440C-9177-FD888D5263B5}">
      <dgm:prSet phldrT="[Text]" custT="1"/>
      <dgm:spPr/>
      <dgm:t>
        <a:bodyPr/>
        <a:lstStyle/>
        <a:p>
          <a:pPr algn="ctr"/>
          <a:r>
            <a:rPr lang="en-US" sz="1800" b="1" dirty="0"/>
            <a:t>Immediate Checks (User-Based)</a:t>
          </a:r>
        </a:p>
        <a:p>
          <a:pPr algn="l"/>
          <a:r>
            <a:rPr lang="en-US" sz="1500" dirty="0"/>
            <a:t>1. Were the scheduled maintenance/calibration intervals followed? (Gyros, bed-leveling, laser, servos, roller, powder depositor)</a:t>
          </a:r>
        </a:p>
        <a:p>
          <a:pPr algn="l"/>
          <a:r>
            <a:rPr lang="en-US" sz="1500" dirty="0"/>
            <a:t>2. Was the print bed within permissible humidity &amp; temperature range?</a:t>
          </a:r>
        </a:p>
        <a:p>
          <a:pPr algn="l"/>
          <a:r>
            <a:rPr lang="en-US" sz="1500" dirty="0"/>
            <a:t>3. What post-processing techniques were used? (Machining, coating, heat treatments to spec)</a:t>
          </a:r>
        </a:p>
        <a:p>
          <a:pPr algn="l"/>
          <a:r>
            <a:rPr lang="en-US" sz="1500" dirty="0"/>
            <a:t>4. Was the part sized properly to account for material shrinkage?</a:t>
          </a:r>
        </a:p>
      </dgm:t>
    </dgm:pt>
    <dgm:pt modelId="{FE6EC2C1-7C0D-418D-9B0A-AF1CDC20C68D}" type="parTrans" cxnId="{AE0491F5-B371-4264-BC84-77E41155764A}">
      <dgm:prSet/>
      <dgm:spPr/>
      <dgm:t>
        <a:bodyPr/>
        <a:lstStyle/>
        <a:p>
          <a:endParaRPr lang="en-US"/>
        </a:p>
      </dgm:t>
    </dgm:pt>
    <dgm:pt modelId="{DCA0E28A-172F-42B0-9A8B-68CB3D6D7CD2}" type="sibTrans" cxnId="{AE0491F5-B371-4264-BC84-77E41155764A}">
      <dgm:prSet/>
      <dgm:spPr/>
      <dgm:t>
        <a:bodyPr/>
        <a:lstStyle/>
        <a:p>
          <a:endParaRPr lang="en-US"/>
        </a:p>
      </dgm:t>
    </dgm:pt>
    <dgm:pt modelId="{23751B0E-3451-46B8-B6C2-1DD57BEAA92C}">
      <dgm:prSet phldrT="[Text]" custT="1"/>
      <dgm:spPr/>
      <dgm:t>
        <a:bodyPr/>
        <a:lstStyle/>
        <a:p>
          <a:pPr algn="ctr"/>
          <a:r>
            <a:rPr lang="en-US" sz="1600" b="1" dirty="0"/>
            <a:t>Deeper Dive (Material)</a:t>
          </a:r>
        </a:p>
        <a:p>
          <a:pPr algn="ctr"/>
          <a:endParaRPr lang="en-US" sz="1600" dirty="0"/>
        </a:p>
        <a:p>
          <a:pPr algn="l"/>
          <a:r>
            <a:rPr lang="en-US" sz="1600" dirty="0"/>
            <a:t>1. Are there any observed cracks in the print? </a:t>
          </a:r>
        </a:p>
        <a:p>
          <a:pPr algn="l"/>
          <a:r>
            <a:rPr lang="en-US" sz="1600" dirty="0"/>
            <a:t>If yes, likely to be thermal stresses/distortion during cooling</a:t>
          </a:r>
        </a:p>
        <a:p>
          <a:pPr algn="l"/>
          <a:r>
            <a:rPr lang="en-US" sz="1600" dirty="0"/>
            <a:t>2. Are voids present?</a:t>
          </a:r>
        </a:p>
        <a:p>
          <a:pPr algn="l"/>
          <a:r>
            <a:rPr lang="en-US" sz="1600" dirty="0"/>
            <a:t>If yes, powder dimensionality or characteristics or lasing power out of spec</a:t>
          </a:r>
        </a:p>
        <a:p>
          <a:pPr algn="l"/>
          <a:r>
            <a:rPr lang="en-US" sz="1600" dirty="0"/>
            <a:t>3. Observed layer lines?</a:t>
          </a:r>
        </a:p>
        <a:p>
          <a:pPr algn="l"/>
          <a:r>
            <a:rPr lang="en-US" sz="1600" dirty="0"/>
            <a:t>If yes, poor bed adhesion.</a:t>
          </a:r>
        </a:p>
        <a:p>
          <a:pPr algn="l"/>
          <a:endParaRPr lang="en-US" sz="1600" dirty="0"/>
        </a:p>
      </dgm:t>
    </dgm:pt>
    <dgm:pt modelId="{0498DFC8-AF26-4A6D-B56A-913CC7D5DEC3}" type="parTrans" cxnId="{DE5583E9-5075-4206-8AC8-88DCB33A91B0}">
      <dgm:prSet/>
      <dgm:spPr/>
      <dgm:t>
        <a:bodyPr/>
        <a:lstStyle/>
        <a:p>
          <a:endParaRPr lang="en-US"/>
        </a:p>
      </dgm:t>
    </dgm:pt>
    <dgm:pt modelId="{2C33B843-B340-4FF3-8022-CC2C4531FA6E}" type="sibTrans" cxnId="{DE5583E9-5075-4206-8AC8-88DCB33A91B0}">
      <dgm:prSet/>
      <dgm:spPr/>
      <dgm:t>
        <a:bodyPr/>
        <a:lstStyle/>
        <a:p>
          <a:endParaRPr lang="en-US"/>
        </a:p>
      </dgm:t>
    </dgm:pt>
    <dgm:pt modelId="{031741A5-74D9-45E2-9E31-3A107B3E753D}">
      <dgm:prSet phldrT="[Text]"/>
      <dgm:spPr/>
      <dgm:t>
        <a:bodyPr/>
        <a:lstStyle/>
        <a:p>
          <a:pPr algn="ctr"/>
          <a:r>
            <a:rPr lang="en-US" b="1" dirty="0"/>
            <a:t>Inherent Design Flaws/Stipulations</a:t>
          </a:r>
        </a:p>
        <a:p>
          <a:pPr algn="l"/>
          <a:r>
            <a:rPr lang="en-US" dirty="0"/>
            <a:t>1. Is the laser emitting consistent power?</a:t>
          </a:r>
        </a:p>
        <a:p>
          <a:pPr algn="l"/>
          <a:r>
            <a:rPr lang="en-US" dirty="0"/>
            <a:t>2. What, if any, support structures were used?</a:t>
          </a:r>
        </a:p>
        <a:p>
          <a:pPr algn="l"/>
          <a:r>
            <a:rPr lang="en-US" dirty="0"/>
            <a:t>3. What were the slicer settings used to prepare the print? </a:t>
          </a:r>
        </a:p>
        <a:p>
          <a:pPr algn="l"/>
          <a:r>
            <a:rPr lang="en-US" dirty="0"/>
            <a:t>And as a side note, are these the proper settings for the material/was the user modifying settings within acceptable ranges?</a:t>
          </a:r>
        </a:p>
        <a:p>
          <a:pPr algn="l"/>
          <a:r>
            <a:rPr lang="en-US" dirty="0"/>
            <a:t>4. Surface artifacts? (scaling, pixelated surface, </a:t>
          </a:r>
          <a:r>
            <a:rPr lang="en-US" dirty="0" err="1"/>
            <a:t>etc</a:t>
          </a:r>
          <a:r>
            <a:rPr lang="en-US" dirty="0"/>
            <a:t>)</a:t>
          </a:r>
        </a:p>
        <a:p>
          <a:pPr algn="l"/>
          <a:r>
            <a:rPr lang="en-US" dirty="0"/>
            <a:t>If yes, SFH issue possible.</a:t>
          </a:r>
        </a:p>
        <a:p>
          <a:pPr algn="l"/>
          <a:endParaRPr lang="en-US" dirty="0"/>
        </a:p>
      </dgm:t>
    </dgm:pt>
    <dgm:pt modelId="{FEB76B03-921C-49A8-9C87-F8C9D8E5E644}" type="parTrans" cxnId="{048738BA-3C31-462A-A72D-DCBC19DC67FB}">
      <dgm:prSet/>
      <dgm:spPr/>
      <dgm:t>
        <a:bodyPr/>
        <a:lstStyle/>
        <a:p>
          <a:endParaRPr lang="en-US"/>
        </a:p>
      </dgm:t>
    </dgm:pt>
    <dgm:pt modelId="{53558844-2608-4140-955B-025454AD5DE9}" type="sibTrans" cxnId="{048738BA-3C31-462A-A72D-DCBC19DC67FB}">
      <dgm:prSet/>
      <dgm:spPr/>
      <dgm:t>
        <a:bodyPr/>
        <a:lstStyle/>
        <a:p>
          <a:endParaRPr lang="en-US"/>
        </a:p>
      </dgm:t>
    </dgm:pt>
    <dgm:pt modelId="{E59527B1-A7F0-43BD-8943-981291482FD0}" type="pres">
      <dgm:prSet presAssocID="{EE9C8D2B-5CD3-4B69-AB3D-7E2487FD2B11}" presName="CompostProcess" presStyleCnt="0">
        <dgm:presLayoutVars>
          <dgm:dir/>
          <dgm:resizeHandles val="exact"/>
        </dgm:presLayoutVars>
      </dgm:prSet>
      <dgm:spPr/>
    </dgm:pt>
    <dgm:pt modelId="{1DBED895-DF5D-4C37-A2AB-EBA24614CE7C}" type="pres">
      <dgm:prSet presAssocID="{EE9C8D2B-5CD3-4B69-AB3D-7E2487FD2B11}" presName="arrow" presStyleLbl="bgShp" presStyleIdx="0" presStyleCnt="1" custScaleX="117647"/>
      <dgm:spPr/>
    </dgm:pt>
    <dgm:pt modelId="{70FBF596-0E4F-4028-BF1F-3E56CB3ED398}" type="pres">
      <dgm:prSet presAssocID="{EE9C8D2B-5CD3-4B69-AB3D-7E2487FD2B11}" presName="linearProcess" presStyleCnt="0"/>
      <dgm:spPr/>
    </dgm:pt>
    <dgm:pt modelId="{69B79AE5-8D80-43CE-958B-A11D267D26A4}" type="pres">
      <dgm:prSet presAssocID="{64C3454A-C908-440C-9177-FD888D5263B5}" presName="textNode" presStyleLbl="node1" presStyleIdx="0" presStyleCnt="3" custScaleY="250000" custLinFactX="-12329" custLinFactNeighborX="-100000" custLinFactNeighborY="-5660">
        <dgm:presLayoutVars>
          <dgm:bulletEnabled val="1"/>
        </dgm:presLayoutVars>
      </dgm:prSet>
      <dgm:spPr/>
    </dgm:pt>
    <dgm:pt modelId="{84C1A941-D4CF-4A0B-970C-7B8F7CE7E0A1}" type="pres">
      <dgm:prSet presAssocID="{DCA0E28A-172F-42B0-9A8B-68CB3D6D7CD2}" presName="sibTrans" presStyleCnt="0"/>
      <dgm:spPr/>
    </dgm:pt>
    <dgm:pt modelId="{7F81BB4B-5BCA-4154-B040-BD9F7C9C5B3E}" type="pres">
      <dgm:prSet presAssocID="{23751B0E-3451-46B8-B6C2-1DD57BEAA92C}" presName="textNode" presStyleLbl="node1" presStyleIdx="1" presStyleCnt="3" custScaleY="250000">
        <dgm:presLayoutVars>
          <dgm:bulletEnabled val="1"/>
        </dgm:presLayoutVars>
      </dgm:prSet>
      <dgm:spPr/>
    </dgm:pt>
    <dgm:pt modelId="{28C6DE73-8B39-4945-A7F0-F517B554B4B8}" type="pres">
      <dgm:prSet presAssocID="{2C33B843-B340-4FF3-8022-CC2C4531FA6E}" presName="sibTrans" presStyleCnt="0"/>
      <dgm:spPr/>
    </dgm:pt>
    <dgm:pt modelId="{FD634154-5C1E-4E03-AEAC-1D37B9DB0E65}" type="pres">
      <dgm:prSet presAssocID="{031741A5-74D9-45E2-9E31-3A107B3E753D}" presName="textNode" presStyleLbl="node1" presStyleIdx="2" presStyleCnt="3" custScaleY="249342">
        <dgm:presLayoutVars>
          <dgm:bulletEnabled val="1"/>
        </dgm:presLayoutVars>
      </dgm:prSet>
      <dgm:spPr/>
    </dgm:pt>
  </dgm:ptLst>
  <dgm:cxnLst>
    <dgm:cxn modelId="{3EA8AC05-3121-4AD2-9D33-41D3FCBA43A3}" type="presOf" srcId="{031741A5-74D9-45E2-9E31-3A107B3E753D}" destId="{FD634154-5C1E-4E03-AEAC-1D37B9DB0E65}" srcOrd="0" destOrd="0" presId="urn:microsoft.com/office/officeart/2005/8/layout/hProcess9"/>
    <dgm:cxn modelId="{B982D020-6315-4A9E-87A0-DF392A7004E1}" type="presOf" srcId="{64C3454A-C908-440C-9177-FD888D5263B5}" destId="{69B79AE5-8D80-43CE-958B-A11D267D26A4}" srcOrd="0" destOrd="0" presId="urn:microsoft.com/office/officeart/2005/8/layout/hProcess9"/>
    <dgm:cxn modelId="{DB7DBC3D-0D0D-4EB0-B76F-7E27AC21987D}" type="presOf" srcId="{EE9C8D2B-5CD3-4B69-AB3D-7E2487FD2B11}" destId="{E59527B1-A7F0-43BD-8943-981291482FD0}" srcOrd="0" destOrd="0" presId="urn:microsoft.com/office/officeart/2005/8/layout/hProcess9"/>
    <dgm:cxn modelId="{048738BA-3C31-462A-A72D-DCBC19DC67FB}" srcId="{EE9C8D2B-5CD3-4B69-AB3D-7E2487FD2B11}" destId="{031741A5-74D9-45E2-9E31-3A107B3E753D}" srcOrd="2" destOrd="0" parTransId="{FEB76B03-921C-49A8-9C87-F8C9D8E5E644}" sibTransId="{53558844-2608-4140-955B-025454AD5DE9}"/>
    <dgm:cxn modelId="{996394E5-4310-45B5-A5A4-A7EC05DED2A2}" type="presOf" srcId="{23751B0E-3451-46B8-B6C2-1DD57BEAA92C}" destId="{7F81BB4B-5BCA-4154-B040-BD9F7C9C5B3E}" srcOrd="0" destOrd="0" presId="urn:microsoft.com/office/officeart/2005/8/layout/hProcess9"/>
    <dgm:cxn modelId="{DE5583E9-5075-4206-8AC8-88DCB33A91B0}" srcId="{EE9C8D2B-5CD3-4B69-AB3D-7E2487FD2B11}" destId="{23751B0E-3451-46B8-B6C2-1DD57BEAA92C}" srcOrd="1" destOrd="0" parTransId="{0498DFC8-AF26-4A6D-B56A-913CC7D5DEC3}" sibTransId="{2C33B843-B340-4FF3-8022-CC2C4531FA6E}"/>
    <dgm:cxn modelId="{AE0491F5-B371-4264-BC84-77E41155764A}" srcId="{EE9C8D2B-5CD3-4B69-AB3D-7E2487FD2B11}" destId="{64C3454A-C908-440C-9177-FD888D5263B5}" srcOrd="0" destOrd="0" parTransId="{FE6EC2C1-7C0D-418D-9B0A-AF1CDC20C68D}" sibTransId="{DCA0E28A-172F-42B0-9A8B-68CB3D6D7CD2}"/>
    <dgm:cxn modelId="{07457096-C41A-4330-8B05-E12D2B167BA7}" type="presParOf" srcId="{E59527B1-A7F0-43BD-8943-981291482FD0}" destId="{1DBED895-DF5D-4C37-A2AB-EBA24614CE7C}" srcOrd="0" destOrd="0" presId="urn:microsoft.com/office/officeart/2005/8/layout/hProcess9"/>
    <dgm:cxn modelId="{760FD190-112C-4C6C-AA4E-E75130DCC8D2}" type="presParOf" srcId="{E59527B1-A7F0-43BD-8943-981291482FD0}" destId="{70FBF596-0E4F-4028-BF1F-3E56CB3ED398}" srcOrd="1" destOrd="0" presId="urn:microsoft.com/office/officeart/2005/8/layout/hProcess9"/>
    <dgm:cxn modelId="{73E19563-2D07-4DCB-90DB-8A810252F2C4}" type="presParOf" srcId="{70FBF596-0E4F-4028-BF1F-3E56CB3ED398}" destId="{69B79AE5-8D80-43CE-958B-A11D267D26A4}" srcOrd="0" destOrd="0" presId="urn:microsoft.com/office/officeart/2005/8/layout/hProcess9"/>
    <dgm:cxn modelId="{689D1040-16FF-4609-8704-950241D4BDF9}" type="presParOf" srcId="{70FBF596-0E4F-4028-BF1F-3E56CB3ED398}" destId="{84C1A941-D4CF-4A0B-970C-7B8F7CE7E0A1}" srcOrd="1" destOrd="0" presId="urn:microsoft.com/office/officeart/2005/8/layout/hProcess9"/>
    <dgm:cxn modelId="{B06CD67E-71BD-46ED-9434-7C4EECF53CF4}" type="presParOf" srcId="{70FBF596-0E4F-4028-BF1F-3E56CB3ED398}" destId="{7F81BB4B-5BCA-4154-B040-BD9F7C9C5B3E}" srcOrd="2" destOrd="0" presId="urn:microsoft.com/office/officeart/2005/8/layout/hProcess9"/>
    <dgm:cxn modelId="{3B8232B9-9940-4713-8B21-5B5BAE9C2E8D}" type="presParOf" srcId="{70FBF596-0E4F-4028-BF1F-3E56CB3ED398}" destId="{28C6DE73-8B39-4945-A7F0-F517B554B4B8}" srcOrd="3" destOrd="0" presId="urn:microsoft.com/office/officeart/2005/8/layout/hProcess9"/>
    <dgm:cxn modelId="{F171F467-A0E2-4B74-A585-38035798D70D}" type="presParOf" srcId="{70FBF596-0E4F-4028-BF1F-3E56CB3ED398}" destId="{FD634154-5C1E-4E03-AEAC-1D37B9DB0E65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8AF204-A970-46B4-A29F-DB04395984D8}">
      <dsp:nvSpPr>
        <dsp:cNvPr id="0" name=""/>
        <dsp:cNvSpPr/>
      </dsp:nvSpPr>
      <dsp:spPr>
        <a:xfrm>
          <a:off x="5726314" y="90134"/>
          <a:ext cx="1429034" cy="1429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Powder Deposition</a:t>
          </a:r>
        </a:p>
      </dsp:txBody>
      <dsp:txXfrm>
        <a:off x="5726314" y="90134"/>
        <a:ext cx="1429034" cy="1429034"/>
      </dsp:txXfrm>
    </dsp:sp>
    <dsp:sp modelId="{8986EA32-6296-4854-94B8-F23DDC018D76}">
      <dsp:nvSpPr>
        <dsp:cNvPr id="0" name=""/>
        <dsp:cNvSpPr/>
      </dsp:nvSpPr>
      <dsp:spPr>
        <a:xfrm>
          <a:off x="3206529" y="-355"/>
          <a:ext cx="4039310" cy="4039310"/>
        </a:xfrm>
        <a:prstGeom prst="circularArrow">
          <a:avLst>
            <a:gd name="adj1" fmla="val 6899"/>
            <a:gd name="adj2" fmla="val 465089"/>
            <a:gd name="adj3" fmla="val 550523"/>
            <a:gd name="adj4" fmla="val 20584388"/>
            <a:gd name="adj5" fmla="val 80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6A06C7-764C-4A33-AA70-B9F37EFFC312}">
      <dsp:nvSpPr>
        <dsp:cNvPr id="0" name=""/>
        <dsp:cNvSpPr/>
      </dsp:nvSpPr>
      <dsp:spPr>
        <a:xfrm>
          <a:off x="5726314" y="2519430"/>
          <a:ext cx="1429034" cy="1429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Lasing</a:t>
          </a:r>
        </a:p>
      </dsp:txBody>
      <dsp:txXfrm>
        <a:off x="5726314" y="2519430"/>
        <a:ext cx="1429034" cy="1429034"/>
      </dsp:txXfrm>
    </dsp:sp>
    <dsp:sp modelId="{373BF303-4E7D-4675-ABA2-C4DF002EC44E}">
      <dsp:nvSpPr>
        <dsp:cNvPr id="0" name=""/>
        <dsp:cNvSpPr/>
      </dsp:nvSpPr>
      <dsp:spPr>
        <a:xfrm>
          <a:off x="3206529" y="-355"/>
          <a:ext cx="4039310" cy="4039310"/>
        </a:xfrm>
        <a:prstGeom prst="circularArrow">
          <a:avLst>
            <a:gd name="adj1" fmla="val 6899"/>
            <a:gd name="adj2" fmla="val 465089"/>
            <a:gd name="adj3" fmla="val 5950523"/>
            <a:gd name="adj4" fmla="val 4384388"/>
            <a:gd name="adj5" fmla="val 80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234112-3419-48E9-ACE9-A310DF678359}">
      <dsp:nvSpPr>
        <dsp:cNvPr id="0" name=""/>
        <dsp:cNvSpPr/>
      </dsp:nvSpPr>
      <dsp:spPr>
        <a:xfrm>
          <a:off x="3297019" y="2519430"/>
          <a:ext cx="1429034" cy="1429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Solidification</a:t>
          </a:r>
        </a:p>
      </dsp:txBody>
      <dsp:txXfrm>
        <a:off x="3297019" y="2519430"/>
        <a:ext cx="1429034" cy="1429034"/>
      </dsp:txXfrm>
    </dsp:sp>
    <dsp:sp modelId="{AC851482-3C46-4075-8140-7BB7F2D0C1AC}">
      <dsp:nvSpPr>
        <dsp:cNvPr id="0" name=""/>
        <dsp:cNvSpPr/>
      </dsp:nvSpPr>
      <dsp:spPr>
        <a:xfrm>
          <a:off x="3206529" y="-355"/>
          <a:ext cx="4039310" cy="4039310"/>
        </a:xfrm>
        <a:prstGeom prst="circularArrow">
          <a:avLst>
            <a:gd name="adj1" fmla="val 6899"/>
            <a:gd name="adj2" fmla="val 465089"/>
            <a:gd name="adj3" fmla="val 11350523"/>
            <a:gd name="adj4" fmla="val 9784388"/>
            <a:gd name="adj5" fmla="val 80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7B34AA-D197-4EEC-B6F6-B9FB8F9C1C87}">
      <dsp:nvSpPr>
        <dsp:cNvPr id="0" name=""/>
        <dsp:cNvSpPr/>
      </dsp:nvSpPr>
      <dsp:spPr>
        <a:xfrm>
          <a:off x="3297019" y="90134"/>
          <a:ext cx="1429034" cy="1429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Platform Realignment</a:t>
          </a:r>
        </a:p>
      </dsp:txBody>
      <dsp:txXfrm>
        <a:off x="3297019" y="90134"/>
        <a:ext cx="1429034" cy="1429034"/>
      </dsp:txXfrm>
    </dsp:sp>
    <dsp:sp modelId="{1837BC08-C27D-4367-B311-8FA6D4A0243C}">
      <dsp:nvSpPr>
        <dsp:cNvPr id="0" name=""/>
        <dsp:cNvSpPr/>
      </dsp:nvSpPr>
      <dsp:spPr>
        <a:xfrm>
          <a:off x="3206529" y="-355"/>
          <a:ext cx="4039310" cy="4039310"/>
        </a:xfrm>
        <a:prstGeom prst="circularArrow">
          <a:avLst>
            <a:gd name="adj1" fmla="val 6899"/>
            <a:gd name="adj2" fmla="val 465089"/>
            <a:gd name="adj3" fmla="val 16750523"/>
            <a:gd name="adj4" fmla="val 15184388"/>
            <a:gd name="adj5" fmla="val 8049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22D309-EF38-41B3-9657-5C9F66D90DF0}">
      <dsp:nvSpPr>
        <dsp:cNvPr id="0" name=""/>
        <dsp:cNvSpPr/>
      </dsp:nvSpPr>
      <dsp:spPr>
        <a:xfrm>
          <a:off x="2765" y="185529"/>
          <a:ext cx="2696351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Material</a:t>
          </a:r>
        </a:p>
      </dsp:txBody>
      <dsp:txXfrm>
        <a:off x="2765" y="185529"/>
        <a:ext cx="2696351" cy="662400"/>
      </dsp:txXfrm>
    </dsp:sp>
    <dsp:sp modelId="{DF96C0A7-C51F-46A9-B981-281980DE1923}">
      <dsp:nvSpPr>
        <dsp:cNvPr id="0" name=""/>
        <dsp:cNvSpPr/>
      </dsp:nvSpPr>
      <dsp:spPr>
        <a:xfrm>
          <a:off x="2765" y="847929"/>
          <a:ext cx="2696351" cy="338364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300" kern="1200" dirty="0"/>
            <a:t>Thermal Stress &amp; Distortion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300" kern="1200" dirty="0"/>
            <a:t>Powder Material Inconsistencies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300" kern="1200" dirty="0"/>
            <a:t>Build Plate Adhesion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300" kern="1200" dirty="0"/>
        </a:p>
      </dsp:txBody>
      <dsp:txXfrm>
        <a:off x="2765" y="847929"/>
        <a:ext cx="2696351" cy="3383641"/>
      </dsp:txXfrm>
    </dsp:sp>
    <dsp:sp modelId="{47BD0D79-E7D6-4472-B3EB-200CFFEB8760}">
      <dsp:nvSpPr>
        <dsp:cNvPr id="0" name=""/>
        <dsp:cNvSpPr/>
      </dsp:nvSpPr>
      <dsp:spPr>
        <a:xfrm>
          <a:off x="3076605" y="185529"/>
          <a:ext cx="2696351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User-Based</a:t>
          </a:r>
        </a:p>
      </dsp:txBody>
      <dsp:txXfrm>
        <a:off x="3076605" y="185529"/>
        <a:ext cx="2696351" cy="662400"/>
      </dsp:txXfrm>
    </dsp:sp>
    <dsp:sp modelId="{7F93E3AD-F8DA-4B6D-8F34-42DF37A79C17}">
      <dsp:nvSpPr>
        <dsp:cNvPr id="0" name=""/>
        <dsp:cNvSpPr/>
      </dsp:nvSpPr>
      <dsp:spPr>
        <a:xfrm>
          <a:off x="3076605" y="847929"/>
          <a:ext cx="2696351" cy="338364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300" kern="1200" dirty="0"/>
            <a:t>Machine Calibration &amp; Maintenance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300" kern="1200" dirty="0"/>
            <a:t>Environmental Conditions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300" kern="1200" dirty="0"/>
            <a:t>Post-Processing Techniques</a:t>
          </a:r>
        </a:p>
      </dsp:txBody>
      <dsp:txXfrm>
        <a:off x="3076605" y="847929"/>
        <a:ext cx="2696351" cy="3383641"/>
      </dsp:txXfrm>
    </dsp:sp>
    <dsp:sp modelId="{E52A5610-0104-48BB-9B20-AEBCEE66F761}">
      <dsp:nvSpPr>
        <dsp:cNvPr id="0" name=""/>
        <dsp:cNvSpPr/>
      </dsp:nvSpPr>
      <dsp:spPr>
        <a:xfrm>
          <a:off x="6150446" y="185529"/>
          <a:ext cx="2696351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Design-Based</a:t>
          </a:r>
        </a:p>
      </dsp:txBody>
      <dsp:txXfrm>
        <a:off x="6150446" y="185529"/>
        <a:ext cx="2696351" cy="662400"/>
      </dsp:txXfrm>
    </dsp:sp>
    <dsp:sp modelId="{ED4F4A6A-9A33-425A-8118-155FEA7B34F3}">
      <dsp:nvSpPr>
        <dsp:cNvPr id="0" name=""/>
        <dsp:cNvSpPr/>
      </dsp:nvSpPr>
      <dsp:spPr>
        <a:xfrm>
          <a:off x="6150446" y="847929"/>
          <a:ext cx="2696351" cy="338364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300" kern="1200" dirty="0"/>
            <a:t>Laser Power Fluctuations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300" kern="1200" dirty="0"/>
            <a:t>Support Structure Implementation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300" kern="1200" dirty="0"/>
            <a:t>Slicer Settings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2300" kern="1200" dirty="0"/>
            <a:t>Software, Firmware, Hardware (SFH) Limitations</a:t>
          </a:r>
        </a:p>
      </dsp:txBody>
      <dsp:txXfrm>
        <a:off x="6150446" y="847929"/>
        <a:ext cx="2696351" cy="338364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223F7C-9AA4-4580-B844-B4AAEB2ECF87}">
      <dsp:nvSpPr>
        <dsp:cNvPr id="0" name=""/>
        <dsp:cNvSpPr/>
      </dsp:nvSpPr>
      <dsp:spPr>
        <a:xfrm>
          <a:off x="2380" y="0"/>
          <a:ext cx="2335598" cy="40386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400" kern="1200" dirty="0"/>
            <a:t>Machine Calibration &amp; Maintenance</a:t>
          </a:r>
        </a:p>
      </dsp:txBody>
      <dsp:txXfrm>
        <a:off x="2380" y="0"/>
        <a:ext cx="2335598" cy="1211580"/>
      </dsp:txXfrm>
    </dsp:sp>
    <dsp:sp modelId="{C55DFDBA-0E98-4D52-B56E-A95E09CB2E47}">
      <dsp:nvSpPr>
        <dsp:cNvPr id="0" name=""/>
        <dsp:cNvSpPr/>
      </dsp:nvSpPr>
      <dsp:spPr>
        <a:xfrm>
          <a:off x="235940" y="1212763"/>
          <a:ext cx="1868478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Issue: Servos, gyro, roller loses accurate movement/placement due to wear</a:t>
          </a:r>
        </a:p>
      </dsp:txBody>
      <dsp:txXfrm>
        <a:off x="271605" y="1248428"/>
        <a:ext cx="1797148" cy="1146363"/>
      </dsp:txXfrm>
    </dsp:sp>
    <dsp:sp modelId="{B4367E71-791B-4AE5-8598-BA9D9CCF9823}">
      <dsp:nvSpPr>
        <dsp:cNvPr id="0" name=""/>
        <dsp:cNvSpPr/>
      </dsp:nvSpPr>
      <dsp:spPr>
        <a:xfrm>
          <a:off x="235940" y="2617793"/>
          <a:ext cx="1868478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Causes: Layer shifts, surface roughness -&gt; inaccuracies in the final dimensions</a:t>
          </a:r>
        </a:p>
      </dsp:txBody>
      <dsp:txXfrm>
        <a:off x="271605" y="2653458"/>
        <a:ext cx="1797148" cy="1146363"/>
      </dsp:txXfrm>
    </dsp:sp>
    <dsp:sp modelId="{37172C85-A323-46D8-91E5-D0B3AD927841}">
      <dsp:nvSpPr>
        <dsp:cNvPr id="0" name=""/>
        <dsp:cNvSpPr/>
      </dsp:nvSpPr>
      <dsp:spPr>
        <a:xfrm>
          <a:off x="2513148" y="0"/>
          <a:ext cx="2335598" cy="40386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400" kern="1200" dirty="0"/>
            <a:t>Environmental Conditions</a:t>
          </a:r>
        </a:p>
      </dsp:txBody>
      <dsp:txXfrm>
        <a:off x="2513148" y="0"/>
        <a:ext cx="2335598" cy="1211580"/>
      </dsp:txXfrm>
    </dsp:sp>
    <dsp:sp modelId="{5AB9E344-53C9-43E9-8E5A-88EB2FD2A490}">
      <dsp:nvSpPr>
        <dsp:cNvPr id="0" name=""/>
        <dsp:cNvSpPr/>
      </dsp:nvSpPr>
      <dsp:spPr>
        <a:xfrm>
          <a:off x="2746708" y="1212763"/>
          <a:ext cx="1868478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Issue: Temperature, humidity, variations within the build chamber</a:t>
          </a:r>
        </a:p>
      </dsp:txBody>
      <dsp:txXfrm>
        <a:off x="2782373" y="1248428"/>
        <a:ext cx="1797148" cy="1146363"/>
      </dsp:txXfrm>
    </dsp:sp>
    <dsp:sp modelId="{AF13C660-4469-4A8E-86BE-31AABCA5ADD4}">
      <dsp:nvSpPr>
        <dsp:cNvPr id="0" name=""/>
        <dsp:cNvSpPr/>
      </dsp:nvSpPr>
      <dsp:spPr>
        <a:xfrm>
          <a:off x="2746708" y="2617793"/>
          <a:ext cx="1868478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Causes: Oxidation of the powder -&gt; inconsistent melting</a:t>
          </a:r>
        </a:p>
      </dsp:txBody>
      <dsp:txXfrm>
        <a:off x="2782373" y="2653458"/>
        <a:ext cx="1797148" cy="1146363"/>
      </dsp:txXfrm>
    </dsp:sp>
    <dsp:sp modelId="{366BC786-4CD7-46EE-8BDA-09A5808AC239}">
      <dsp:nvSpPr>
        <dsp:cNvPr id="0" name=""/>
        <dsp:cNvSpPr/>
      </dsp:nvSpPr>
      <dsp:spPr>
        <a:xfrm>
          <a:off x="5023916" y="0"/>
          <a:ext cx="2335598" cy="40386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400" kern="1200" dirty="0"/>
            <a:t>Post-Processing Techniques</a:t>
          </a:r>
        </a:p>
      </dsp:txBody>
      <dsp:txXfrm>
        <a:off x="5023916" y="0"/>
        <a:ext cx="2335598" cy="1211580"/>
      </dsp:txXfrm>
    </dsp:sp>
    <dsp:sp modelId="{7417EFB5-A04F-4182-A030-9AE2533E2073}">
      <dsp:nvSpPr>
        <dsp:cNvPr id="0" name=""/>
        <dsp:cNvSpPr/>
      </dsp:nvSpPr>
      <dsp:spPr>
        <a:xfrm>
          <a:off x="5257476" y="1212763"/>
          <a:ext cx="1868478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Issue: Machining, stress-relieving, heat treatments induces additional stresses/removes material unevenly</a:t>
          </a:r>
        </a:p>
      </dsp:txBody>
      <dsp:txXfrm>
        <a:off x="5293141" y="1248428"/>
        <a:ext cx="1797148" cy="1146363"/>
      </dsp:txXfrm>
    </dsp:sp>
    <dsp:sp modelId="{BC814C2A-2FFA-4ABE-9AD6-A104E636EC6A}">
      <dsp:nvSpPr>
        <dsp:cNvPr id="0" name=""/>
        <dsp:cNvSpPr/>
      </dsp:nvSpPr>
      <dsp:spPr>
        <a:xfrm>
          <a:off x="5257476" y="2617793"/>
          <a:ext cx="1868478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Causes: Deviations from the desired dimensions and geometrical tolerances</a:t>
          </a:r>
        </a:p>
      </dsp:txBody>
      <dsp:txXfrm>
        <a:off x="5293141" y="2653458"/>
        <a:ext cx="1797148" cy="1146363"/>
      </dsp:txXfrm>
    </dsp:sp>
    <dsp:sp modelId="{02E82562-FF49-44C3-BAD2-7BA11C08ED43}">
      <dsp:nvSpPr>
        <dsp:cNvPr id="0" name=""/>
        <dsp:cNvSpPr/>
      </dsp:nvSpPr>
      <dsp:spPr>
        <a:xfrm>
          <a:off x="7534684" y="0"/>
          <a:ext cx="2335598" cy="40386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Pre-Slice Techniques</a:t>
          </a:r>
        </a:p>
      </dsp:txBody>
      <dsp:txXfrm>
        <a:off x="7534684" y="0"/>
        <a:ext cx="2335598" cy="1211580"/>
      </dsp:txXfrm>
    </dsp:sp>
    <dsp:sp modelId="{384D3BEB-CED6-4E66-B17D-21ED550D6AC0}">
      <dsp:nvSpPr>
        <dsp:cNvPr id="0" name=""/>
        <dsp:cNvSpPr/>
      </dsp:nvSpPr>
      <dsp:spPr>
        <a:xfrm>
          <a:off x="7768244" y="1212763"/>
          <a:ext cx="1868478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Issue: The provided part slice/files are not properly resized to account for shrinkage</a:t>
          </a:r>
        </a:p>
      </dsp:txBody>
      <dsp:txXfrm>
        <a:off x="7803909" y="1248428"/>
        <a:ext cx="1797148" cy="1146363"/>
      </dsp:txXfrm>
    </dsp:sp>
    <dsp:sp modelId="{717B5D81-966A-458F-AFE3-26CEA1385D99}">
      <dsp:nvSpPr>
        <dsp:cNvPr id="0" name=""/>
        <dsp:cNvSpPr/>
      </dsp:nvSpPr>
      <dsp:spPr>
        <a:xfrm>
          <a:off x="7768244" y="2617793"/>
          <a:ext cx="1868478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Causes: Undersized parts</a:t>
          </a:r>
        </a:p>
      </dsp:txBody>
      <dsp:txXfrm>
        <a:off x="7803909" y="2653458"/>
        <a:ext cx="1797148" cy="114636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223F7C-9AA4-4580-B844-B4AAEB2ECF87}">
      <dsp:nvSpPr>
        <dsp:cNvPr id="0" name=""/>
        <dsp:cNvSpPr/>
      </dsp:nvSpPr>
      <dsp:spPr>
        <a:xfrm>
          <a:off x="1205" y="0"/>
          <a:ext cx="3133413" cy="40386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3300" kern="1200" dirty="0"/>
            <a:t>Thermal Stress &amp; Distortion</a:t>
          </a:r>
        </a:p>
      </dsp:txBody>
      <dsp:txXfrm>
        <a:off x="1205" y="0"/>
        <a:ext cx="3133413" cy="1211580"/>
      </dsp:txXfrm>
    </dsp:sp>
    <dsp:sp modelId="{C55DFDBA-0E98-4D52-B56E-A95E09CB2E47}">
      <dsp:nvSpPr>
        <dsp:cNvPr id="0" name=""/>
        <dsp:cNvSpPr/>
      </dsp:nvSpPr>
      <dsp:spPr>
        <a:xfrm>
          <a:off x="314546" y="1212763"/>
          <a:ext cx="2506730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Issue: Uneven cooling rates after lasing</a:t>
          </a:r>
        </a:p>
      </dsp:txBody>
      <dsp:txXfrm>
        <a:off x="350211" y="1248428"/>
        <a:ext cx="2435400" cy="1146363"/>
      </dsp:txXfrm>
    </dsp:sp>
    <dsp:sp modelId="{B4367E71-791B-4AE5-8598-BA9D9CCF9823}">
      <dsp:nvSpPr>
        <dsp:cNvPr id="0" name=""/>
        <dsp:cNvSpPr/>
      </dsp:nvSpPr>
      <dsp:spPr>
        <a:xfrm>
          <a:off x="314546" y="2617793"/>
          <a:ext cx="2506730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Causes: Cracking, warpage</a:t>
          </a:r>
        </a:p>
      </dsp:txBody>
      <dsp:txXfrm>
        <a:off x="350211" y="2653458"/>
        <a:ext cx="2435400" cy="1146363"/>
      </dsp:txXfrm>
    </dsp:sp>
    <dsp:sp modelId="{37172C85-A323-46D8-91E5-D0B3AD927841}">
      <dsp:nvSpPr>
        <dsp:cNvPr id="0" name=""/>
        <dsp:cNvSpPr/>
      </dsp:nvSpPr>
      <dsp:spPr>
        <a:xfrm>
          <a:off x="3369624" y="0"/>
          <a:ext cx="3133413" cy="40386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3300" kern="1200" dirty="0"/>
            <a:t>Powder Material Inconsistencies</a:t>
          </a:r>
        </a:p>
      </dsp:txBody>
      <dsp:txXfrm>
        <a:off x="3369624" y="0"/>
        <a:ext cx="3133413" cy="1211580"/>
      </dsp:txXfrm>
    </dsp:sp>
    <dsp:sp modelId="{1A607A77-AAFF-41EC-8BA2-011B129D52FF}">
      <dsp:nvSpPr>
        <dsp:cNvPr id="0" name=""/>
        <dsp:cNvSpPr/>
      </dsp:nvSpPr>
      <dsp:spPr>
        <a:xfrm>
          <a:off x="3682966" y="1212763"/>
          <a:ext cx="2506730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Issue: Variations in powder particle size, shape, and distribution affect  packing density, deposition</a:t>
          </a:r>
        </a:p>
      </dsp:txBody>
      <dsp:txXfrm>
        <a:off x="3718631" y="1248428"/>
        <a:ext cx="2435400" cy="1146363"/>
      </dsp:txXfrm>
    </dsp:sp>
    <dsp:sp modelId="{AF13C660-4469-4A8E-86BE-31AABCA5ADD4}">
      <dsp:nvSpPr>
        <dsp:cNvPr id="0" name=""/>
        <dsp:cNvSpPr/>
      </dsp:nvSpPr>
      <dsp:spPr>
        <a:xfrm>
          <a:off x="3682966" y="2617793"/>
          <a:ext cx="2506730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Causes: Variable melting behavior, voids</a:t>
          </a:r>
        </a:p>
      </dsp:txBody>
      <dsp:txXfrm>
        <a:off x="3718631" y="2653458"/>
        <a:ext cx="2435400" cy="1146363"/>
      </dsp:txXfrm>
    </dsp:sp>
    <dsp:sp modelId="{366BC786-4CD7-46EE-8BDA-09A5808AC239}">
      <dsp:nvSpPr>
        <dsp:cNvPr id="0" name=""/>
        <dsp:cNvSpPr/>
      </dsp:nvSpPr>
      <dsp:spPr>
        <a:xfrm>
          <a:off x="6738044" y="0"/>
          <a:ext cx="3133413" cy="40386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3300" kern="1200" dirty="0"/>
            <a:t>Build Plate Adhesion</a:t>
          </a:r>
        </a:p>
      </dsp:txBody>
      <dsp:txXfrm>
        <a:off x="6738044" y="0"/>
        <a:ext cx="3133413" cy="1211580"/>
      </dsp:txXfrm>
    </dsp:sp>
    <dsp:sp modelId="{7417EFB5-A04F-4182-A030-9AE2533E2073}">
      <dsp:nvSpPr>
        <dsp:cNvPr id="0" name=""/>
        <dsp:cNvSpPr/>
      </dsp:nvSpPr>
      <dsp:spPr>
        <a:xfrm>
          <a:off x="7051385" y="1212763"/>
          <a:ext cx="2506730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Issue: </a:t>
          </a:r>
          <a:r>
            <a:rPr lang="en-US" sz="1600" kern="1200" dirty="0" err="1"/>
            <a:t>Disadhesion</a:t>
          </a:r>
          <a:r>
            <a:rPr lang="en-US" sz="1600" kern="1200" dirty="0"/>
            <a:t> between first layer &amp; build plate</a:t>
          </a:r>
        </a:p>
      </dsp:txBody>
      <dsp:txXfrm>
        <a:off x="7087050" y="1248428"/>
        <a:ext cx="2435400" cy="1146363"/>
      </dsp:txXfrm>
    </dsp:sp>
    <dsp:sp modelId="{BC814C2A-2FFA-4ABE-9AD6-A104E636EC6A}">
      <dsp:nvSpPr>
        <dsp:cNvPr id="0" name=""/>
        <dsp:cNvSpPr/>
      </dsp:nvSpPr>
      <dsp:spPr>
        <a:xfrm>
          <a:off x="7051385" y="2617793"/>
          <a:ext cx="2506730" cy="12176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30480" rIns="4064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Causes: Layer shifts -&gt; misalignment of subsequent layers</a:t>
          </a:r>
        </a:p>
      </dsp:txBody>
      <dsp:txXfrm>
        <a:off x="7087050" y="2653458"/>
        <a:ext cx="2435400" cy="11463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01ACCE-C816-476A-838C-2B3F5DB7E927}">
      <dsp:nvSpPr>
        <dsp:cNvPr id="0" name=""/>
        <dsp:cNvSpPr/>
      </dsp:nvSpPr>
      <dsp:spPr>
        <a:xfrm>
          <a:off x="3711" y="364050"/>
          <a:ext cx="2231954" cy="6155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Laser Power Fluctuations</a:t>
          </a:r>
        </a:p>
      </dsp:txBody>
      <dsp:txXfrm>
        <a:off x="3711" y="364050"/>
        <a:ext cx="2231954" cy="615594"/>
      </dsp:txXfrm>
    </dsp:sp>
    <dsp:sp modelId="{CE6DD639-BB40-4E4F-AA5F-82AA389903FF}">
      <dsp:nvSpPr>
        <dsp:cNvPr id="0" name=""/>
        <dsp:cNvSpPr/>
      </dsp:nvSpPr>
      <dsp:spPr>
        <a:xfrm>
          <a:off x="3711" y="979645"/>
          <a:ext cx="2231954" cy="269490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Issue: Inconsistent laser power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Causes: Uneven/inconsistent melting and solidification, increased solubility</a:t>
          </a:r>
        </a:p>
      </dsp:txBody>
      <dsp:txXfrm>
        <a:off x="3711" y="979645"/>
        <a:ext cx="2231954" cy="2694903"/>
      </dsp:txXfrm>
    </dsp:sp>
    <dsp:sp modelId="{16210997-92CA-481D-90A4-CBB5ADFDE5CC}">
      <dsp:nvSpPr>
        <dsp:cNvPr id="0" name=""/>
        <dsp:cNvSpPr/>
      </dsp:nvSpPr>
      <dsp:spPr>
        <a:xfrm>
          <a:off x="2548140" y="364050"/>
          <a:ext cx="2231954" cy="6155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Support Structure Implementation</a:t>
          </a:r>
        </a:p>
      </dsp:txBody>
      <dsp:txXfrm>
        <a:off x="2548140" y="364050"/>
        <a:ext cx="2231954" cy="615594"/>
      </dsp:txXfrm>
    </dsp:sp>
    <dsp:sp modelId="{7D1214BF-D48E-4B38-A975-50789972D9D1}">
      <dsp:nvSpPr>
        <dsp:cNvPr id="0" name=""/>
        <dsp:cNvSpPr/>
      </dsp:nvSpPr>
      <dsp:spPr>
        <a:xfrm>
          <a:off x="2548140" y="979645"/>
          <a:ext cx="2231954" cy="269490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Issue: Inadequate or excessive support structures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Causes: Heat dissipation and/or part stability</a:t>
          </a:r>
        </a:p>
      </dsp:txBody>
      <dsp:txXfrm>
        <a:off x="2548140" y="979645"/>
        <a:ext cx="2231954" cy="2694903"/>
      </dsp:txXfrm>
    </dsp:sp>
    <dsp:sp modelId="{39C90BD7-44AF-449E-A7B0-EB62D8E432F8}">
      <dsp:nvSpPr>
        <dsp:cNvPr id="0" name=""/>
        <dsp:cNvSpPr/>
      </dsp:nvSpPr>
      <dsp:spPr>
        <a:xfrm>
          <a:off x="5092568" y="364050"/>
          <a:ext cx="2231954" cy="6155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Slicer Settings</a:t>
          </a:r>
        </a:p>
      </dsp:txBody>
      <dsp:txXfrm>
        <a:off x="5092568" y="364050"/>
        <a:ext cx="2231954" cy="615594"/>
      </dsp:txXfrm>
    </dsp:sp>
    <dsp:sp modelId="{74D807F0-298D-42AD-B6D5-37A52BBC1508}">
      <dsp:nvSpPr>
        <dsp:cNvPr id="0" name=""/>
        <dsp:cNvSpPr/>
      </dsp:nvSpPr>
      <dsp:spPr>
        <a:xfrm>
          <a:off x="5092568" y="979645"/>
          <a:ext cx="2231954" cy="269490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Issue: Non-ideal settings for chosen scan pattern, layer thickness, and laser speed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Causes: Residual stresses, anisotropic properties, and dimensional distortions</a:t>
          </a:r>
        </a:p>
      </dsp:txBody>
      <dsp:txXfrm>
        <a:off x="5092568" y="979645"/>
        <a:ext cx="2231954" cy="2694903"/>
      </dsp:txXfrm>
    </dsp:sp>
    <dsp:sp modelId="{0C4DA103-1D83-44F5-B36E-7441E0AF7D70}">
      <dsp:nvSpPr>
        <dsp:cNvPr id="0" name=""/>
        <dsp:cNvSpPr/>
      </dsp:nvSpPr>
      <dsp:spPr>
        <a:xfrm>
          <a:off x="7636996" y="364050"/>
          <a:ext cx="2231954" cy="6155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SFH Limitations</a:t>
          </a:r>
        </a:p>
      </dsp:txBody>
      <dsp:txXfrm>
        <a:off x="7636996" y="364050"/>
        <a:ext cx="2231954" cy="615594"/>
      </dsp:txXfrm>
    </dsp:sp>
    <dsp:sp modelId="{2EB4C0A8-1753-49CC-A7C8-AECD0773AE1B}">
      <dsp:nvSpPr>
        <dsp:cNvPr id="0" name=""/>
        <dsp:cNvSpPr/>
      </dsp:nvSpPr>
      <dsp:spPr>
        <a:xfrm>
          <a:off x="7636996" y="979645"/>
          <a:ext cx="2231954" cy="269490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Causes: Slicer resolution, beam diameter larger than required, servos inadequate for scan speeds, etc.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Issues: Fundamental with the design of the printer</a:t>
          </a:r>
        </a:p>
      </dsp:txBody>
      <dsp:txXfrm>
        <a:off x="7636996" y="979645"/>
        <a:ext cx="2231954" cy="269490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BED895-DF5D-4C37-A2AB-EBA24614CE7C}">
      <dsp:nvSpPr>
        <dsp:cNvPr id="0" name=""/>
        <dsp:cNvSpPr/>
      </dsp:nvSpPr>
      <dsp:spPr>
        <a:xfrm>
          <a:off x="2" y="0"/>
          <a:ext cx="9781948" cy="4035056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B79AE5-8D80-43CE-958B-A11D267D26A4}">
      <dsp:nvSpPr>
        <dsp:cNvPr id="0" name=""/>
        <dsp:cNvSpPr/>
      </dsp:nvSpPr>
      <dsp:spPr>
        <a:xfrm>
          <a:off x="0" y="0"/>
          <a:ext cx="3152387" cy="40350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Immediate Checks (User-Based)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1. Were the scheduled maintenance/calibration intervals followed? (Gyros, bed-leveling, laser, servos, roller, powder depositor)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2. Was the print bed within permissible humidity &amp; temperature range?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3. What post-processing techniques were used? (Machining, coating, heat treatments to spec)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4. Was the part sized properly to account for material shrinkage?</a:t>
          </a:r>
        </a:p>
      </dsp:txBody>
      <dsp:txXfrm>
        <a:off x="153887" y="153887"/>
        <a:ext cx="2844613" cy="3727282"/>
      </dsp:txXfrm>
    </dsp:sp>
    <dsp:sp modelId="{7F81BB4B-5BCA-4154-B040-BD9F7C9C5B3E}">
      <dsp:nvSpPr>
        <dsp:cNvPr id="0" name=""/>
        <dsp:cNvSpPr/>
      </dsp:nvSpPr>
      <dsp:spPr>
        <a:xfrm>
          <a:off x="3314782" y="0"/>
          <a:ext cx="3152387" cy="40350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Deeper Dive (Material)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1. Are there any observed cracks in the print?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If yes, likely to be thermal stresses/distortion during cooling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2. Are voids present?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If yes, powder dimensionality or characteristics or lasing power out of spec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3. Observed layer lines?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If yes, poor bed adhesion.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>
        <a:off x="3468669" y="153887"/>
        <a:ext cx="2844613" cy="3727282"/>
      </dsp:txXfrm>
    </dsp:sp>
    <dsp:sp modelId="{FD634154-5C1E-4E03-AEAC-1D37B9DB0E65}">
      <dsp:nvSpPr>
        <dsp:cNvPr id="0" name=""/>
        <dsp:cNvSpPr/>
      </dsp:nvSpPr>
      <dsp:spPr>
        <a:xfrm>
          <a:off x="6624789" y="5310"/>
          <a:ext cx="3152387" cy="40244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Inherent Design Flaws/Stipulations</a:t>
          </a:r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1. Is the laser emitting consistent power?</a:t>
          </a:r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2. What, if any, support structures were used?</a:t>
          </a:r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3. What were the slicer settings used to prepare the print? </a:t>
          </a:r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And as a side note, are these the proper settings for the material/was the user modifying settings within acceptable ranges?</a:t>
          </a:r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4. Surface artifacts? (scaling, pixelated surface, </a:t>
          </a:r>
          <a:r>
            <a:rPr lang="en-US" sz="1300" kern="1200" dirty="0" err="1"/>
            <a:t>etc</a:t>
          </a:r>
          <a:r>
            <a:rPr lang="en-US" sz="1300" kern="1200" dirty="0"/>
            <a:t>)</a:t>
          </a:r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If yes, SFH issue possible.</a:t>
          </a:r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 dirty="0"/>
        </a:p>
      </dsp:txBody>
      <dsp:txXfrm>
        <a:off x="6778676" y="159197"/>
        <a:ext cx="2844613" cy="37166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D8EF9C-9E22-467B-8935-AC1A3775C9D0}" type="datetimeFigureOut">
              <a:rPr lang="en-US" smtClean="0"/>
              <a:t>7/26/2024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709429-C657-4D28-B421-505C61067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55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709429-C657-4D28-B421-505C61067ED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36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7/26/2024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7/26/2024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e.egauge.net/High-Voltage-Sensor" TargetMode="External"/><Relationship Id="rId2" Type="http://schemas.openxmlformats.org/officeDocument/2006/relationships/hyperlink" Target="https://inkbird.com/products/ibs-th2-temp?currency=USD&amp;variant=43582705631408&amp;utm_source=google&amp;utm_medium=cpc&amp;utm_campaign=Google%20Shopping&amp;stkn=a32e45f79ba4&amp;srsltid=AfmBOoq4gC4d_vDSo7KswMA8CkO1xjC22NyMz7ihbwlbJ3o05tQELflEoc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ryan-aday/LBPF_Process_Optimizer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researchgate.net/publication/359267502_Computational_Modeling_and_Physics-Informed_Machine_Learning_of_Metal_Additive_Manufacturing_State-of-the-Art_and_Future_Perspective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8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9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9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evor.com/vibrating-sieve-machine-c_10675/110v-vibrating-sieve-machine-food-powder-particle-sifter-shaker-sieve-40-60-mesh-p_010304147779?adp=gmc&amp;utm_source=google&amp;utm_medium=cpc&amp;utm_id=20831910153&amp;ad_group=155071814094&amp;ad_id=683579645995&amp;utm_term=&amp;gad_source=1&amp;gclid=CjwKCAjwko21BhAPEiwAwfaQCOkI0K3w8f89KmkYRJItTtKzNJp9uGbdgZ8BkMw7Qy1gRVp9NR8JyxoCDnEQAvD_BwE" TargetMode="External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hyperlink" Target="https://www.amptek.com/internal-products/x-123-complete-x-ray-spectromet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C1FEE-B46D-96DE-5D38-52B54E4383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500" dirty="0"/>
              <a:t>Solving &amp; Preventing Dimensional Accuracy Issues For the LPBF Process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431C3E-D321-2962-9C2C-214695786C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Ryan Aday</a:t>
            </a:r>
          </a:p>
          <a:p>
            <a:r>
              <a:rPr lang="en-US" dirty="0"/>
              <a:t>07/25/2024</a:t>
            </a:r>
            <a:br>
              <a:rPr lang="en-US" dirty="0"/>
            </a:br>
            <a:r>
              <a:rPr lang="en-US" dirty="0"/>
              <a:t>Divergence 3D Presentation</a:t>
            </a:r>
          </a:p>
        </p:txBody>
      </p:sp>
    </p:spTree>
    <p:extLst>
      <p:ext uri="{BB962C8B-B14F-4D97-AF65-F5344CB8AC3E}">
        <p14:creationId xmlns:p14="http://schemas.microsoft.com/office/powerpoint/2010/main" val="2095585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0D066-BDB8-FF42-3822-0CA5E3BD6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Permanent Solutions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E0268-1F9D-CF13-5080-E082E14A1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057400"/>
            <a:ext cx="5780314" cy="40386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Built-in maintenance scheduler &amp; provided checklist</a:t>
            </a:r>
          </a:p>
          <a:p>
            <a:pPr lvl="2"/>
            <a:r>
              <a:rPr lang="en-US" dirty="0"/>
              <a:t>Both for slicing &amp; setting up the printer</a:t>
            </a:r>
          </a:p>
          <a:p>
            <a:pPr lvl="1"/>
            <a:r>
              <a:rPr lang="en-US" dirty="0"/>
              <a:t>Auto-calibration before prints</a:t>
            </a:r>
          </a:p>
          <a:p>
            <a:pPr lvl="1"/>
            <a:r>
              <a:rPr lang="en-US" dirty="0"/>
              <a:t>Environmental &amp; sensor data logger</a:t>
            </a:r>
          </a:p>
          <a:p>
            <a:pPr lvl="2"/>
            <a:r>
              <a:rPr lang="en-US" dirty="0"/>
              <a:t>Temperature, humidity sensors to collect the past 1000 seconds and determine the moving average &amp; variability</a:t>
            </a:r>
          </a:p>
          <a:p>
            <a:pPr lvl="2"/>
            <a:r>
              <a:rPr lang="en-US" dirty="0">
                <a:hlinkClick r:id="rId2"/>
              </a:rPr>
              <a:t>Inkbird Hygrometer &amp; Thermometer</a:t>
            </a:r>
            <a:endParaRPr lang="en-US" dirty="0"/>
          </a:p>
          <a:p>
            <a:pPr lvl="2"/>
            <a:r>
              <a:rPr lang="en-US" dirty="0"/>
              <a:t>Voltage sensor for laser to determine energy output stability</a:t>
            </a:r>
          </a:p>
          <a:p>
            <a:pPr lvl="3"/>
            <a:r>
              <a:rPr lang="en-US" dirty="0">
                <a:hlinkClick r:id="rId3"/>
              </a:rPr>
              <a:t>https://store.egauge.net/High-Voltage-Sensor</a:t>
            </a:r>
            <a:endParaRPr lang="en-US" dirty="0"/>
          </a:p>
        </p:txBody>
      </p:sp>
      <p:pic>
        <p:nvPicPr>
          <p:cNvPr id="6" name="Picture 5" descr="A close-up of a device&#10;&#10;Description automatically generated">
            <a:extLst>
              <a:ext uri="{FF2B5EF4-FFF2-40B4-BE49-F238E27FC236}">
                <a16:creationId xmlns:a16="http://schemas.microsoft.com/office/drawing/2014/main" id="{5BBA07F6-5046-0831-289B-23D003137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2211" y="4140925"/>
            <a:ext cx="2285209" cy="2259874"/>
          </a:xfrm>
          <a:prstGeom prst="rect">
            <a:avLst/>
          </a:prstGeom>
        </p:spPr>
      </p:pic>
      <p:pic>
        <p:nvPicPr>
          <p:cNvPr id="11" name="Picture 10" descr="A white square object with blue text&#10;&#10;Description automatically generated">
            <a:extLst>
              <a:ext uri="{FF2B5EF4-FFF2-40B4-BE49-F238E27FC236}">
                <a16:creationId xmlns:a16="http://schemas.microsoft.com/office/drawing/2014/main" id="{F96E30E0-A7D5-A50C-72EE-E4173CEC5B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2212" y="1855716"/>
            <a:ext cx="2285209" cy="228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966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BB504-520D-6A24-922B-7DB35257F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Permanent Solutions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8A7F4-E2EB-7CCA-7489-1D2C45707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Continuous print checks</a:t>
            </a:r>
          </a:p>
          <a:p>
            <a:pPr lvl="1"/>
            <a:r>
              <a:rPr lang="en-US" dirty="0"/>
              <a:t>OpenCV to identify cracks, voids, layer shifts, etc. during &amp; after print</a:t>
            </a:r>
          </a:p>
          <a:p>
            <a:pPr lvl="1"/>
            <a:r>
              <a:rPr lang="en-US" dirty="0"/>
              <a:t>If defect identified, stop print and issue recommendation</a:t>
            </a:r>
          </a:p>
          <a:p>
            <a:r>
              <a:rPr lang="en-US" dirty="0"/>
              <a:t>Develop optimized parameters for materials</a:t>
            </a:r>
          </a:p>
          <a:p>
            <a:pPr lvl="1"/>
            <a:r>
              <a:rPr lang="en-US" dirty="0"/>
              <a:t>You need to optimize parameters to ensure print speed is as fast as possible while ensuring tolerances are in spec</a:t>
            </a:r>
          </a:p>
          <a:p>
            <a:pPr lvl="2"/>
            <a:r>
              <a:rPr lang="en-US" dirty="0"/>
              <a:t>Feed rate</a:t>
            </a:r>
          </a:p>
          <a:p>
            <a:pPr lvl="2"/>
            <a:r>
              <a:rPr lang="en-US" dirty="0"/>
              <a:t>Lasing power</a:t>
            </a:r>
          </a:p>
          <a:p>
            <a:pPr lvl="2"/>
            <a:r>
              <a:rPr lang="en-US" dirty="0"/>
              <a:t>Hatch spacing</a:t>
            </a:r>
          </a:p>
          <a:p>
            <a:pPr lvl="2"/>
            <a:r>
              <a:rPr lang="en-US" dirty="0"/>
              <a:t>Inherent powder dimensions and tolerances</a:t>
            </a:r>
          </a:p>
          <a:p>
            <a:pPr lvl="2"/>
            <a:r>
              <a:rPr lang="en-US" dirty="0"/>
              <a:t>If applicable, isolate scan strategies, support structures permissible for material</a:t>
            </a:r>
          </a:p>
        </p:txBody>
      </p:sp>
      <p:pic>
        <p:nvPicPr>
          <p:cNvPr id="5" name="Picture 4" descr="A close-up of a microscope&#10;&#10;Description automatically generated">
            <a:extLst>
              <a:ext uri="{FF2B5EF4-FFF2-40B4-BE49-F238E27FC236}">
                <a16:creationId xmlns:a16="http://schemas.microsoft.com/office/drawing/2014/main" id="{AE9B1836-B242-FE54-10D9-6E7254578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3165" y="1711410"/>
            <a:ext cx="2335733" cy="1459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955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7496A-1943-0BED-43CD-0F093540D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19375-EA8F-3D16-7B75-82A54B3D0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5472289" cy="4038600"/>
          </a:xfrm>
        </p:spPr>
        <p:txBody>
          <a:bodyPr/>
          <a:lstStyle/>
          <a:p>
            <a:r>
              <a:rPr lang="en-US" dirty="0"/>
              <a:t>My code:</a:t>
            </a:r>
          </a:p>
          <a:p>
            <a:pPr lvl="1"/>
            <a:r>
              <a:rPr lang="en-US" dirty="0"/>
              <a:t>Process control</a:t>
            </a:r>
          </a:p>
          <a:p>
            <a:pPr lvl="1"/>
            <a:r>
              <a:rPr lang="en-US" dirty="0"/>
              <a:t>Powder dimensionality</a:t>
            </a:r>
          </a:p>
          <a:p>
            <a:pPr lvl="1"/>
            <a:r>
              <a:rPr lang="en-US" dirty="0"/>
              <a:t>Parameter optimizer</a:t>
            </a:r>
          </a:p>
          <a:p>
            <a:pPr lvl="1"/>
            <a:r>
              <a:rPr lang="en-US" dirty="0"/>
              <a:t>You can find my work here:</a:t>
            </a:r>
            <a:br>
              <a:rPr lang="en-US" dirty="0"/>
            </a:br>
            <a:r>
              <a:rPr lang="en-US" dirty="0">
                <a:hlinkClick r:id="rId2"/>
              </a:rPr>
              <a:t>https://github.com/ryan-aday/LBPF_Process_Optimizers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 descr="A graph showing a number of circles&#10;&#10;Description automatically generated">
            <a:extLst>
              <a:ext uri="{FF2B5EF4-FFF2-40B4-BE49-F238E27FC236}">
                <a16:creationId xmlns:a16="http://schemas.microsoft.com/office/drawing/2014/main" id="{D693B31E-5C4B-C189-C139-B4B462811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4176" y="419551"/>
            <a:ext cx="3725456" cy="2794092"/>
          </a:xfrm>
          <a:prstGeom prst="rect">
            <a:avLst/>
          </a:prstGeom>
        </p:spPr>
      </p:pic>
      <p:pic>
        <p:nvPicPr>
          <p:cNvPr id="7" name="Picture 6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1FD8AAD7-6D96-141C-132E-5EEE3EBB7D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760" y="2907306"/>
            <a:ext cx="5472289" cy="3648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68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98DC-907F-C617-83F6-E6C7BBDD2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5" name="Content Placeholder 4" descr="A white robot with arms out&#10;&#10;Description automatically generated">
            <a:extLst>
              <a:ext uri="{FF2B5EF4-FFF2-40B4-BE49-F238E27FC236}">
                <a16:creationId xmlns:a16="http://schemas.microsoft.com/office/drawing/2014/main" id="{35089E65-E6D4-785A-27FD-841AD24F3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1831" y="2489200"/>
            <a:ext cx="3175000" cy="3175000"/>
          </a:xfrm>
        </p:spPr>
      </p:pic>
    </p:spTree>
    <p:extLst>
      <p:ext uri="{BB962C8B-B14F-4D97-AF65-F5344CB8AC3E}">
        <p14:creationId xmlns:p14="http://schemas.microsoft.com/office/powerpoint/2010/main" val="3666712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A26B7-9E91-C456-7DB0-0EB0CC0D9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Code Works: process_control.py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FDCE7-DB09-7B5F-CF74-0A89CBF30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057400"/>
            <a:ext cx="5270326" cy="4038600"/>
          </a:xfrm>
        </p:spPr>
        <p:txBody>
          <a:bodyPr/>
          <a:lstStyle/>
          <a:p>
            <a:r>
              <a:rPr lang="en-US" dirty="0"/>
              <a:t>Takes any CSV or JSON file format</a:t>
            </a:r>
          </a:p>
          <a:p>
            <a:pPr lvl="1"/>
            <a:r>
              <a:rPr lang="en-US" dirty="0"/>
              <a:t>Assumes each column is a process parameter</a:t>
            </a:r>
          </a:p>
          <a:p>
            <a:pPr lvl="1"/>
            <a:r>
              <a:rPr lang="en-US" dirty="0"/>
              <a:t>For each column, computes the mean &amp; standard deviation</a:t>
            </a:r>
          </a:p>
          <a:p>
            <a:pPr lvl="1"/>
            <a:r>
              <a:rPr lang="en-US" dirty="0"/>
              <a:t>UCL and LCL is the mean +/- 3*std</a:t>
            </a:r>
          </a:p>
          <a:p>
            <a:pPr lvl="1"/>
            <a:r>
              <a:rPr lang="en-US" dirty="0"/>
              <a:t>Plots data points per column, with UCL &amp; LCL</a:t>
            </a:r>
          </a:p>
          <a:p>
            <a:pPr lvl="1"/>
            <a:r>
              <a:rPr lang="en-US" dirty="0"/>
              <a:t>If any points deviate from the UCL/LCL, process is out of control</a:t>
            </a:r>
          </a:p>
          <a:p>
            <a:pPr lvl="2"/>
            <a:r>
              <a:rPr lang="en-US" dirty="0"/>
              <a:t>Suggests new targets based on the current mean</a:t>
            </a:r>
          </a:p>
        </p:txBody>
      </p:sp>
      <p:pic>
        <p:nvPicPr>
          <p:cNvPr id="4" name="Picture 3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1F8C815A-B79D-BE57-09BC-2ABD4824B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52603"/>
            <a:ext cx="5472289" cy="3648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213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F3DE2-F80A-F64E-E11A-3CE9FF032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Code Works: powder_hough.py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12E6B-2F40-56CC-EDE2-9D0BA27D8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057400"/>
            <a:ext cx="6936288" cy="4038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Uses OpenCV packages (also available in C++)</a:t>
            </a:r>
          </a:p>
          <a:p>
            <a:r>
              <a:rPr lang="en-US" dirty="0"/>
              <a:t>Binarizes image for easier edge detection</a:t>
            </a:r>
          </a:p>
          <a:p>
            <a:r>
              <a:rPr lang="en-US" dirty="0"/>
              <a:t>Gaussian blur to reduce noise</a:t>
            </a:r>
          </a:p>
          <a:p>
            <a:r>
              <a:rPr lang="en-US" dirty="0"/>
              <a:t>Canny edge detection to develop clearer distinction between edges</a:t>
            </a:r>
          </a:p>
          <a:p>
            <a:r>
              <a:rPr lang="en-US" dirty="0"/>
              <a:t>Hough Transforms to determine likelihood of circular features</a:t>
            </a:r>
          </a:p>
          <a:p>
            <a:pPr lvl="1"/>
            <a:r>
              <a:rPr lang="en-US" dirty="0"/>
              <a:t>Minimum center distance, min &amp; max radii, degree of probability, edge detection threshold (p1), accumulator threshold (p2)</a:t>
            </a:r>
          </a:p>
          <a:p>
            <a:r>
              <a:rPr lang="en-US" dirty="0"/>
              <a:t>Plots the recognized Hough circles atop provided image</a:t>
            </a:r>
          </a:p>
          <a:p>
            <a:r>
              <a:rPr lang="en-US" dirty="0"/>
              <a:t>May need to be tuned for larger images</a:t>
            </a:r>
          </a:p>
          <a:p>
            <a:pPr lvl="1"/>
            <a:r>
              <a:rPr lang="en-US" dirty="0"/>
              <a:t>Fixed tunes if image capture standardized</a:t>
            </a:r>
          </a:p>
        </p:txBody>
      </p:sp>
      <p:pic>
        <p:nvPicPr>
          <p:cNvPr id="5" name="Picture 4" descr="A graph showing a number of circles&#10;&#10;Description automatically generated">
            <a:extLst>
              <a:ext uri="{FF2B5EF4-FFF2-40B4-BE49-F238E27FC236}">
                <a16:creationId xmlns:a16="http://schemas.microsoft.com/office/drawing/2014/main" id="{020B7D72-A73C-90C3-5E3E-FD731D9DB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9289" y="1484263"/>
            <a:ext cx="3725456" cy="2794092"/>
          </a:xfrm>
          <a:prstGeom prst="rect">
            <a:avLst/>
          </a:prstGeom>
        </p:spPr>
      </p:pic>
      <p:pic>
        <p:nvPicPr>
          <p:cNvPr id="7" name="Picture 6" descr="A close-up of red circles&#10;&#10;Description automatically generated">
            <a:extLst>
              <a:ext uri="{FF2B5EF4-FFF2-40B4-BE49-F238E27FC236}">
                <a16:creationId xmlns:a16="http://schemas.microsoft.com/office/drawing/2014/main" id="{7AEB70EA-E723-548D-B568-6E3F7D26D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8866" y="4076700"/>
            <a:ext cx="3725457" cy="2327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64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111EB-04BF-597C-B65C-806FD8357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Code Works: param_opt.py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C800C-D362-637D-E047-B226143BF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Uses: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scipy</a:t>
            </a:r>
            <a:r>
              <a:rPr lang="en-US" dirty="0"/>
              <a:t> minimization techniques</a:t>
            </a:r>
          </a:p>
          <a:p>
            <a:pPr lvl="1"/>
            <a:r>
              <a:rPr lang="en-US" dirty="0"/>
              <a:t>Various material properties</a:t>
            </a:r>
          </a:p>
          <a:p>
            <a:r>
              <a:rPr lang="en-US" dirty="0"/>
              <a:t>Assumptions &amp; Constraints:</a:t>
            </a:r>
          </a:p>
          <a:p>
            <a:pPr lvl="1"/>
            <a:r>
              <a:rPr lang="en-US" dirty="0"/>
              <a:t>Constant laser beam diameter</a:t>
            </a:r>
          </a:p>
          <a:p>
            <a:pPr lvl="1"/>
            <a:r>
              <a:rPr lang="en-US" dirty="0"/>
              <a:t>Targeted normalized enthalpy, solubility, shrinkage</a:t>
            </a:r>
          </a:p>
          <a:p>
            <a:r>
              <a:rPr lang="en-US" dirty="0"/>
              <a:t>Optimizes for minimum time to cool</a:t>
            </a:r>
          </a:p>
          <a:p>
            <a:r>
              <a:rPr lang="en-US" dirty="0"/>
              <a:t>Outputs the optimal laser power, scan speed, hatch spacing, layer thickness</a:t>
            </a:r>
          </a:p>
          <a:p>
            <a:r>
              <a:rPr lang="en-US" dirty="0"/>
              <a:t>Future improvements: characterize and constrain forces occurring during melt</a:t>
            </a:r>
          </a:p>
          <a:p>
            <a:pPr lvl="1"/>
            <a:r>
              <a:rPr lang="en-US" dirty="0">
                <a:hlinkClick r:id="rId2"/>
              </a:rPr>
              <a:t>Research Link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005CEC-AA0C-CC9D-5D7D-170C0A46C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0725" y="2370489"/>
            <a:ext cx="5248275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942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698F7-9926-3F07-B737-545244047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Code Works: param_opt.py Equations</a:t>
            </a:r>
          </a:p>
        </p:txBody>
      </p:sp>
      <p:pic>
        <p:nvPicPr>
          <p:cNvPr id="15" name="Picture 14" descr="Diagram of a diagram of a flow of water&#10;&#10;Description automatically generated with medium confidence">
            <a:extLst>
              <a:ext uri="{FF2B5EF4-FFF2-40B4-BE49-F238E27FC236}">
                <a16:creationId xmlns:a16="http://schemas.microsoft.com/office/drawing/2014/main" id="{CB529692-8149-903E-20F0-9CBF4B0DF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0045" y="1537136"/>
            <a:ext cx="1566334" cy="156633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70FC271-28C8-C501-EB92-9383F195D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2057400"/>
            <a:ext cx="2849465" cy="44767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843A167-DD99-2B11-3E3D-6F5CD779C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5992" y="1601205"/>
            <a:ext cx="2849465" cy="493294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0C36F51-264D-B3BE-63F0-6664209C02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6208" y="1828034"/>
            <a:ext cx="2088263" cy="242787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59E46AD-8EF6-6178-0772-322AE408C6FF}"/>
              </a:ext>
            </a:extLst>
          </p:cNvPr>
          <p:cNvSpPr txBox="1"/>
          <p:nvPr/>
        </p:nvSpPr>
        <p:spPr>
          <a:xfrm>
            <a:off x="6995457" y="4728117"/>
            <a:ext cx="4657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</a:t>
            </a:r>
            <a:br>
              <a:rPr lang="en-US" dirty="0"/>
            </a:br>
            <a:r>
              <a:rPr lang="en-US" dirty="0"/>
              <a:t>Uses references found in the repository.</a:t>
            </a:r>
          </a:p>
        </p:txBody>
      </p:sp>
    </p:spTree>
    <p:extLst>
      <p:ext uri="{BB962C8B-B14F-4D97-AF65-F5344CB8AC3E}">
        <p14:creationId xmlns:p14="http://schemas.microsoft.com/office/powerpoint/2010/main" val="4245627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89B40-2F97-D53B-CD31-B9A219B1E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right into it…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09A8E-64BC-7C06-36C1-DEF7026CD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MSME from Georgia Tech</a:t>
            </a:r>
          </a:p>
          <a:p>
            <a:r>
              <a:rPr lang="en-US" dirty="0"/>
              <a:t>Incoming MSEE from UC Boulder</a:t>
            </a:r>
          </a:p>
          <a:p>
            <a:r>
              <a:rPr lang="en-US" dirty="0"/>
              <a:t>PE, LSSBB</a:t>
            </a:r>
          </a:p>
          <a:p>
            <a:r>
              <a:rPr lang="en-US" dirty="0"/>
              <a:t>Designed &amp; built 3D printers since middle school (FFF, SLA)</a:t>
            </a:r>
          </a:p>
          <a:p>
            <a:r>
              <a:rPr lang="en-US" dirty="0"/>
              <a:t>Raytheon</a:t>
            </a:r>
          </a:p>
          <a:p>
            <a:pPr lvl="1"/>
            <a:r>
              <a:rPr lang="en-US" dirty="0"/>
              <a:t>Hands-on hardware, software, firmware fixes for Patriot</a:t>
            </a:r>
          </a:p>
          <a:p>
            <a:pPr lvl="1"/>
            <a:r>
              <a:rPr lang="en-US" dirty="0"/>
              <a:t>Head/maintainer of FFF, SLS printers for prototype parts</a:t>
            </a:r>
          </a:p>
          <a:p>
            <a:r>
              <a:rPr lang="en-US" dirty="0"/>
              <a:t>Motor, servo controller experience w/ </a:t>
            </a:r>
            <a:r>
              <a:rPr lang="en-US" dirty="0" err="1"/>
              <a:t>HyTech</a:t>
            </a:r>
            <a:r>
              <a:rPr lang="en-US" dirty="0"/>
              <a:t> Racing</a:t>
            </a:r>
          </a:p>
        </p:txBody>
      </p:sp>
      <p:pic>
        <p:nvPicPr>
          <p:cNvPr id="9" name="Picture 8" descr="A person with a mustache wearing glasses&#10;&#10;Description automatically generated">
            <a:extLst>
              <a:ext uri="{FF2B5EF4-FFF2-40B4-BE49-F238E27FC236}">
                <a16:creationId xmlns:a16="http://schemas.microsoft.com/office/drawing/2014/main" id="{07B54DFA-0D2A-7B64-66B0-E464B0C37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1504" y="531628"/>
            <a:ext cx="2362200" cy="2362200"/>
          </a:xfrm>
          <a:prstGeom prst="rect">
            <a:avLst/>
          </a:prstGeom>
        </p:spPr>
      </p:pic>
      <p:pic>
        <p:nvPicPr>
          <p:cNvPr id="11" name="Picture 10" descr="A close-up of a machine&#10;&#10;Description automatically generated">
            <a:extLst>
              <a:ext uri="{FF2B5EF4-FFF2-40B4-BE49-F238E27FC236}">
                <a16:creationId xmlns:a16="http://schemas.microsoft.com/office/drawing/2014/main" id="{61F2042E-B65B-9E44-2D50-81EBE1EC00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8171" y="2912985"/>
            <a:ext cx="2179337" cy="2899072"/>
          </a:xfrm>
          <a:prstGeom prst="rect">
            <a:avLst/>
          </a:prstGeom>
        </p:spPr>
      </p:pic>
      <p:pic>
        <p:nvPicPr>
          <p:cNvPr id="13" name="Picture 12" descr="A model of a military vehicle&#10;&#10;Description automatically generated">
            <a:extLst>
              <a:ext uri="{FF2B5EF4-FFF2-40B4-BE49-F238E27FC236}">
                <a16:creationId xmlns:a16="http://schemas.microsoft.com/office/drawing/2014/main" id="{6D77611A-70B0-4F1D-F773-B0F013F3B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5988" y="4697483"/>
            <a:ext cx="3553232" cy="2035033"/>
          </a:xfrm>
          <a:prstGeom prst="rect">
            <a:avLst/>
          </a:prstGeom>
        </p:spPr>
      </p:pic>
      <p:pic>
        <p:nvPicPr>
          <p:cNvPr id="15" name="Picture 14" descr="A grey race car with black roof&#10;&#10;Description automatically generated">
            <a:extLst>
              <a:ext uri="{FF2B5EF4-FFF2-40B4-BE49-F238E27FC236}">
                <a16:creationId xmlns:a16="http://schemas.microsoft.com/office/drawing/2014/main" id="{CF84629F-815E-7540-DE29-57AF6FC2C8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8818" y="3169008"/>
            <a:ext cx="3113013" cy="201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790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300DD-1FEC-7384-8A8B-812001D04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LBPF Overview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84FEE85-C4BC-006A-BDCB-773214D2C4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8308136"/>
              </p:ext>
            </p:extLst>
          </p:nvPr>
        </p:nvGraphicFramePr>
        <p:xfrm>
          <a:off x="1143000" y="2057400"/>
          <a:ext cx="10452369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A diagram of a laser spacing&#10;&#10;Description automatically generated">
            <a:extLst>
              <a:ext uri="{FF2B5EF4-FFF2-40B4-BE49-F238E27FC236}">
                <a16:creationId xmlns:a16="http://schemas.microsoft.com/office/drawing/2014/main" id="{23E681E2-3F1A-888E-794A-91DE24388A3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96483" y="4265579"/>
            <a:ext cx="2264386" cy="2126002"/>
          </a:xfrm>
          <a:prstGeom prst="rect">
            <a:avLst/>
          </a:prstGeom>
        </p:spPr>
      </p:pic>
      <p:pic>
        <p:nvPicPr>
          <p:cNvPr id="8" name="Picture 7" descr="A diagram of a cylindrical object&#10;&#10;Description automatically generated">
            <a:extLst>
              <a:ext uri="{FF2B5EF4-FFF2-40B4-BE49-F238E27FC236}">
                <a16:creationId xmlns:a16="http://schemas.microsoft.com/office/drawing/2014/main" id="{68076700-1221-E0F4-2DDB-5441783190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03077" y="953310"/>
            <a:ext cx="2657792" cy="2208179"/>
          </a:xfrm>
          <a:prstGeom prst="rect">
            <a:avLst/>
          </a:prstGeom>
        </p:spPr>
      </p:pic>
      <p:pic>
        <p:nvPicPr>
          <p:cNvPr id="10" name="Picture 9" descr="Diagram of a diagram of a plasma beam&#10;&#10;Description automatically generated with medium confidence">
            <a:extLst>
              <a:ext uri="{FF2B5EF4-FFF2-40B4-BE49-F238E27FC236}">
                <a16:creationId xmlns:a16="http://schemas.microsoft.com/office/drawing/2014/main" id="{75B5FF49-2D7D-49E2-AB3C-E3B020474D8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7824" y="4477535"/>
            <a:ext cx="3649624" cy="2053879"/>
          </a:xfrm>
          <a:prstGeom prst="rect">
            <a:avLst/>
          </a:prstGeom>
        </p:spPr>
      </p:pic>
      <p:pic>
        <p:nvPicPr>
          <p:cNvPr id="12" name="Picture 11" descr="Diagram of a laser beam&#10;&#10;Description automatically generated">
            <a:extLst>
              <a:ext uri="{FF2B5EF4-FFF2-40B4-BE49-F238E27FC236}">
                <a16:creationId xmlns:a16="http://schemas.microsoft.com/office/drawing/2014/main" id="{05F7ADCE-F347-B2BA-A241-1703DE67BF1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43000" y="1863872"/>
            <a:ext cx="2950611" cy="206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192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BD6FF-4712-D2B9-6FAE-22040CCDB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 Accuracy Issues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B8FDB6D6-A540-3D5C-93F8-8EA77B75F6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2066120"/>
              </p:ext>
            </p:extLst>
          </p:nvPr>
        </p:nvGraphicFramePr>
        <p:xfrm>
          <a:off x="1671218" y="1965960"/>
          <a:ext cx="8849563" cy="4417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7134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C7C3D-EB15-0706-0383-2093143E8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User-Based Issues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A5632C7-ED7F-FF58-AD9E-82133D925F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3240531"/>
              </p:ext>
            </p:extLst>
          </p:nvPr>
        </p:nvGraphicFramePr>
        <p:xfrm>
          <a:off x="1143000" y="2057400"/>
          <a:ext cx="9872663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A person looking at a machine&#10;&#10;Description automatically generated">
            <a:extLst>
              <a:ext uri="{FF2B5EF4-FFF2-40B4-BE49-F238E27FC236}">
                <a16:creationId xmlns:a16="http://schemas.microsoft.com/office/drawing/2014/main" id="{840FCD0A-FD84-E437-CEFE-222C041A0E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29501" y="310987"/>
            <a:ext cx="2482459" cy="165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30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C7C3D-EB15-0706-0383-2093143E8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Issues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A5632C7-ED7F-FF58-AD9E-82133D925F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3262445"/>
              </p:ext>
            </p:extLst>
          </p:nvPr>
        </p:nvGraphicFramePr>
        <p:xfrm>
          <a:off x="1143000" y="2057400"/>
          <a:ext cx="9872663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A person looking at a machine&#10;&#10;Description automatically generated">
            <a:extLst>
              <a:ext uri="{FF2B5EF4-FFF2-40B4-BE49-F238E27FC236}">
                <a16:creationId xmlns:a16="http://schemas.microsoft.com/office/drawing/2014/main" id="{840FCD0A-FD84-E437-CEFE-222C041A0E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29501" y="310987"/>
            <a:ext cx="2482459" cy="1654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786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7DA3C-0D7C-474A-6A64-E247025F0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Design-Based Issues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621A16C-AC2D-315D-F53B-9EC692B223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126914"/>
              </p:ext>
            </p:extLst>
          </p:nvPr>
        </p:nvGraphicFramePr>
        <p:xfrm>
          <a:off x="1143000" y="2057400"/>
          <a:ext cx="9872663" cy="4038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1078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rrow: Right 6">
            <a:extLst>
              <a:ext uri="{FF2B5EF4-FFF2-40B4-BE49-F238E27FC236}">
                <a16:creationId xmlns:a16="http://schemas.microsoft.com/office/drawing/2014/main" id="{D6E42E58-E908-5502-4857-38EBE1C2BB03}"/>
              </a:ext>
            </a:extLst>
          </p:cNvPr>
          <p:cNvSpPr/>
          <p:nvPr/>
        </p:nvSpPr>
        <p:spPr>
          <a:xfrm>
            <a:off x="478465" y="2232837"/>
            <a:ext cx="11713535" cy="332799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4AA4DA-4066-BD36-8A9A-64D74110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 Cause Analysis Checklist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B9F5BA0-5368-6367-4D5F-783E278F3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1674305"/>
              </p:ext>
            </p:extLst>
          </p:nvPr>
        </p:nvGraphicFramePr>
        <p:xfrm>
          <a:off x="606056" y="2057400"/>
          <a:ext cx="9781953" cy="4035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717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0D066-BDB8-FF42-3822-0CA5E3BD6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Permanent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E0268-1F9D-CF13-5080-E082E14A1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6015446" cy="3925389"/>
          </a:xfrm>
        </p:spPr>
        <p:txBody>
          <a:bodyPr>
            <a:normAutofit/>
          </a:bodyPr>
          <a:lstStyle/>
          <a:p>
            <a:r>
              <a:rPr lang="en-US" dirty="0"/>
              <a:t>Eliminate variability from the user side</a:t>
            </a:r>
          </a:p>
          <a:p>
            <a:pPr lvl="1"/>
            <a:r>
              <a:rPr lang="en-US" dirty="0"/>
              <a:t>Ensure powder consistency</a:t>
            </a:r>
          </a:p>
          <a:p>
            <a:pPr lvl="2"/>
            <a:r>
              <a:rPr lang="en-US" dirty="0"/>
              <a:t>Sieve for dimensionality</a:t>
            </a:r>
          </a:p>
          <a:p>
            <a:pPr lvl="3"/>
            <a:r>
              <a:rPr lang="en-US" dirty="0" err="1"/>
              <a:t>Vevor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Sieve</a:t>
            </a:r>
            <a:endParaRPr lang="en-US" dirty="0"/>
          </a:p>
          <a:p>
            <a:pPr lvl="3"/>
            <a:r>
              <a:rPr lang="en-US" dirty="0"/>
              <a:t>Can also check post-production using OpenCV to determine dimensional consistency for a sample</a:t>
            </a:r>
          </a:p>
          <a:p>
            <a:pPr lvl="2"/>
            <a:r>
              <a:rPr lang="en-US" dirty="0"/>
              <a:t>X-ray Spectroscopy to determine powder purity &amp; correct alloy mixture </a:t>
            </a:r>
            <a:r>
              <a:rPr lang="en-US"/>
              <a:t>for redundancy</a:t>
            </a:r>
            <a:endParaRPr lang="en-US" dirty="0"/>
          </a:p>
          <a:p>
            <a:pPr lvl="3"/>
            <a:r>
              <a:rPr lang="en-US" dirty="0"/>
              <a:t>Cheap sensor may be used to check before prints</a:t>
            </a:r>
          </a:p>
          <a:p>
            <a:pPr lvl="3"/>
            <a:r>
              <a:rPr lang="en-US" dirty="0">
                <a:hlinkClick r:id="rId4"/>
              </a:rPr>
              <a:t>https://www.amptek.com/internal-products/x-123-complete-x-ray-spectrometer</a:t>
            </a:r>
            <a:endParaRPr lang="en-US" dirty="0"/>
          </a:p>
        </p:txBody>
      </p:sp>
      <p:pic>
        <p:nvPicPr>
          <p:cNvPr id="5" name="Picture 4" descr="A close-up of a small rectangular object">
            <a:extLst>
              <a:ext uri="{FF2B5EF4-FFF2-40B4-BE49-F238E27FC236}">
                <a16:creationId xmlns:a16="http://schemas.microsoft.com/office/drawing/2014/main" id="{8D306DA5-D876-421C-15FE-3C6890DC68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8646" y="1097281"/>
            <a:ext cx="2161188" cy="696685"/>
          </a:xfrm>
          <a:prstGeom prst="rect">
            <a:avLst/>
          </a:prstGeom>
        </p:spPr>
      </p:pic>
      <p:pic>
        <p:nvPicPr>
          <p:cNvPr id="7" name="Picture 6" descr="A graph of different colors&#10;&#10;Description automatically generated">
            <a:extLst>
              <a:ext uri="{FF2B5EF4-FFF2-40B4-BE49-F238E27FC236}">
                <a16:creationId xmlns:a16="http://schemas.microsoft.com/office/drawing/2014/main" id="{F0580E81-7A92-11C1-6C56-06A7C115E1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25000" y="2318657"/>
            <a:ext cx="2334834" cy="3233058"/>
          </a:xfrm>
          <a:prstGeom prst="rect">
            <a:avLst/>
          </a:prstGeom>
        </p:spPr>
      </p:pic>
      <p:pic>
        <p:nvPicPr>
          <p:cNvPr id="9" name="Picture 8" descr="A machine with a stack of flour&#10;&#10;Description automatically generated">
            <a:extLst>
              <a:ext uri="{FF2B5EF4-FFF2-40B4-BE49-F238E27FC236}">
                <a16:creationId xmlns:a16="http://schemas.microsoft.com/office/drawing/2014/main" id="{203BF3C2-6423-5AF1-80B4-3E08F14167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04315" y="2462349"/>
            <a:ext cx="1933302" cy="193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113094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608</TotalTime>
  <Words>1119</Words>
  <Application>Microsoft Office PowerPoint</Application>
  <PresentationFormat>Widescreen</PresentationFormat>
  <Paragraphs>156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Aptos</vt:lpstr>
      <vt:lpstr>Corbel</vt:lpstr>
      <vt:lpstr>Basis</vt:lpstr>
      <vt:lpstr>Solving &amp; Preventing Dimensional Accuracy Issues For the LPBF Process</vt:lpstr>
      <vt:lpstr>Let’s get right into it…</vt:lpstr>
      <vt:lpstr>LBPF Overview</vt:lpstr>
      <vt:lpstr>Dimensional Accuracy Issues</vt:lpstr>
      <vt:lpstr>User-Based Issues</vt:lpstr>
      <vt:lpstr>Material Issues</vt:lpstr>
      <vt:lpstr>Design-Based Issues</vt:lpstr>
      <vt:lpstr>Root Cause Analysis Checklist</vt:lpstr>
      <vt:lpstr>More Permanent Solutions</vt:lpstr>
      <vt:lpstr>More Permanent Solutions (cont.)</vt:lpstr>
      <vt:lpstr>More Permanent Solutions (cont.)</vt:lpstr>
      <vt:lpstr>Implementation</vt:lpstr>
      <vt:lpstr>Questions?</vt:lpstr>
      <vt:lpstr>How the Code Works: process_control.py</vt:lpstr>
      <vt:lpstr>How the Code Works: powder_hough.py</vt:lpstr>
      <vt:lpstr>How the Code Works: param_opt.py</vt:lpstr>
      <vt:lpstr>How the Code Works: param_opt.py Equations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Ryan Aday</dc:creator>
  <cp:lastModifiedBy>Ryan Aday</cp:lastModifiedBy>
  <cp:revision>5</cp:revision>
  <dcterms:created xsi:type="dcterms:W3CDTF">2024-07-25T20:51:11Z</dcterms:created>
  <dcterms:modified xsi:type="dcterms:W3CDTF">2024-07-26T18:12:31Z</dcterms:modified>
</cp:coreProperties>
</file>

<file path=docProps/thumbnail.jpeg>
</file>